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4"/>
  </p:sldMasterIdLst>
  <p:notesMasterIdLst>
    <p:notesMasterId r:id="rId28"/>
  </p:notesMasterIdLst>
  <p:handoutMasterIdLst>
    <p:handoutMasterId r:id="rId29"/>
  </p:handoutMasterIdLst>
  <p:sldIdLst>
    <p:sldId id="257" r:id="rId5"/>
    <p:sldId id="338" r:id="rId6"/>
    <p:sldId id="303" r:id="rId7"/>
    <p:sldId id="304" r:id="rId8"/>
    <p:sldId id="328" r:id="rId9"/>
    <p:sldId id="329" r:id="rId10"/>
    <p:sldId id="311" r:id="rId11"/>
    <p:sldId id="339" r:id="rId12"/>
    <p:sldId id="314" r:id="rId13"/>
    <p:sldId id="332" r:id="rId14"/>
    <p:sldId id="315" r:id="rId15"/>
    <p:sldId id="316" r:id="rId16"/>
    <p:sldId id="340" r:id="rId17"/>
    <p:sldId id="317" r:id="rId18"/>
    <p:sldId id="325" r:id="rId19"/>
    <p:sldId id="327" r:id="rId20"/>
    <p:sldId id="330" r:id="rId21"/>
    <p:sldId id="334" r:id="rId22"/>
    <p:sldId id="341" r:id="rId23"/>
    <p:sldId id="335" r:id="rId24"/>
    <p:sldId id="336" r:id="rId25"/>
    <p:sldId id="289" r:id="rId26"/>
    <p:sldId id="342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3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91F"/>
    <a:srgbClr val="F9EE15"/>
    <a:srgbClr val="0033A0"/>
    <a:srgbClr val="FF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59700" autoAdjust="0"/>
  </p:normalViewPr>
  <p:slideViewPr>
    <p:cSldViewPr snapToGrid="0" snapToObjects="1">
      <p:cViewPr varScale="1">
        <p:scale>
          <a:sx n="84" d="100"/>
          <a:sy n="84" d="100"/>
        </p:scale>
        <p:origin x="48" y="72"/>
      </p:cViewPr>
      <p:guideLst>
        <p:guide orient="horz" pos="233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5" d="100"/>
          <a:sy n="155" d="100"/>
        </p:scale>
        <p:origin x="591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504000" y="360000"/>
            <a:ext cx="2700000" cy="360000"/>
          </a:xfrm>
          <a:prstGeom prst="rect">
            <a:avLst/>
          </a:prstGeom>
        </p:spPr>
        <p:txBody>
          <a:bodyPr vert="horz" lIns="90000" tIns="45720" rIns="91440" bIns="45720" rtlCol="0"/>
          <a:lstStyle>
            <a:lvl1pPr algn="l">
              <a:defRPr sz="1200"/>
            </a:lvl1pPr>
          </a:lstStyle>
          <a:p>
            <a:r>
              <a:rPr lang="nl-NL" dirty="0">
                <a:solidFill>
                  <a:srgbClr val="FF5000"/>
                </a:solidFill>
                <a:latin typeface="Verdana" charset="0"/>
                <a:ea typeface="Verdana" charset="0"/>
                <a:cs typeface="Verdana" charset="0"/>
              </a:rPr>
              <a:t>Kop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601800" y="360000"/>
            <a:ext cx="2700000" cy="360000"/>
          </a:xfrm>
          <a:prstGeom prst="rect">
            <a:avLst/>
          </a:prstGeom>
        </p:spPr>
        <p:txBody>
          <a:bodyPr vert="horz" lIns="90000" tIns="45720" rIns="91440" bIns="45720" rtlCol="0" anchor="ctr" anchorCtr="0"/>
          <a:lstStyle>
            <a:lvl1pPr algn="r">
              <a:defRPr sz="1200"/>
            </a:lvl1pPr>
          </a:lstStyle>
          <a:p>
            <a:fld id="{C4CD8FED-05CD-E64B-9968-2D08B3C82605}" type="datetime1">
              <a:rPr lang="nl-BE" smtClean="0">
                <a:solidFill>
                  <a:srgbClr val="FF5000"/>
                </a:solidFill>
              </a:rPr>
              <a:t>16/01/2022</a:t>
            </a:fld>
            <a:endParaRPr lang="nl-NL" dirty="0">
              <a:solidFill>
                <a:srgbClr val="FF5000"/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504000" y="8508775"/>
            <a:ext cx="2971800" cy="3600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/>
            </a:lvl1pPr>
          </a:lstStyle>
          <a:p>
            <a:r>
              <a:rPr lang="nl-NL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Voet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601800" y="8506800"/>
            <a:ext cx="2700000" cy="3600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/>
            </a:lvl1pPr>
          </a:lstStyle>
          <a:p>
            <a:fld id="{B2B4E666-D715-AD48-99EC-80D1C3222789}" type="slidenum">
              <a:rPr lang="nl-NL" smtClean="0">
                <a:solidFill>
                  <a:srgbClr val="0033A0"/>
                </a:solidFill>
              </a:rPr>
              <a:t>‹#›</a:t>
            </a:fld>
            <a:endParaRPr lang="nl-NL" dirty="0">
              <a:solidFill>
                <a:srgbClr val="0033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6396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684000" y="540000"/>
            <a:ext cx="2700000" cy="360000"/>
          </a:xfrm>
          <a:prstGeom prst="rect">
            <a:avLst/>
          </a:prstGeom>
          <a:solidFill>
            <a:srgbClr val="0033A0"/>
          </a:solidFill>
        </p:spPr>
        <p:txBody>
          <a:bodyPr vert="horz" lIns="90000" tIns="45720" rIns="91440" bIns="45720" rtlCol="0" anchor="ctr" anchorCtr="0"/>
          <a:lstStyle>
            <a:lvl1pPr algn="l">
              <a:defRPr sz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/>
              <a:t>Kop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537000" y="540000"/>
            <a:ext cx="2700000" cy="360000"/>
          </a:xfrm>
          <a:prstGeom prst="rect">
            <a:avLst/>
          </a:prstGeom>
        </p:spPr>
        <p:txBody>
          <a:bodyPr vert="horz" lIns="90000" tIns="45720" rIns="91440" bIns="45720" rtlCol="0" anchor="ctr" anchorCtr="0"/>
          <a:lstStyle>
            <a:lvl1pPr algn="r">
              <a:defRPr sz="90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720000" y="8280000"/>
            <a:ext cx="2700000" cy="360000"/>
          </a:xfrm>
          <a:prstGeom prst="rect">
            <a:avLst/>
          </a:prstGeom>
        </p:spPr>
        <p:txBody>
          <a:bodyPr vert="horz" lIns="90000" tIns="45720" rIns="91440" bIns="45720" rtlCol="0" anchor="ctr" anchorCtr="0"/>
          <a:lstStyle>
            <a:lvl1pPr algn="l">
              <a:defRPr sz="1000">
                <a:solidFill>
                  <a:srgbClr val="FF5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Voet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537000" y="8280000"/>
            <a:ext cx="2700000" cy="360000"/>
          </a:xfrm>
          <a:prstGeom prst="rect">
            <a:avLst/>
          </a:prstGeom>
        </p:spPr>
        <p:txBody>
          <a:bodyPr vert="horz" lIns="90000" tIns="45720" rIns="91440" bIns="45720" rtlCol="0" anchor="ctr" anchorCtr="0"/>
          <a:lstStyle>
            <a:lvl1pPr algn="r">
              <a:defRPr sz="900">
                <a:solidFill>
                  <a:srgbClr val="FF5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9FDDC29C-F309-0C44-B1DF-48E28FDE6E46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768988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4C1A21-712E-4041-B8F8-EBAA8AEA8BB9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04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436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3490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337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0437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147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4019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799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678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603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547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6147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877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323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9693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91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7495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5799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09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684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4915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9565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BD4361-0679-254E-8386-CB90F2692ABF}" type="datetime1">
              <a:rPr lang="nl-BE" smtClean="0"/>
              <a:t>16/01/2022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12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cherm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/>
          </p:cNvSpPr>
          <p:nvPr>
            <p:ph type="pic" idx="12"/>
          </p:nvPr>
        </p:nvSpPr>
        <p:spPr>
          <a:xfrm>
            <a:off x="1" y="0"/>
            <a:ext cx="12200916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 rot="10800000">
            <a:off x="6771756" y="-46294"/>
            <a:ext cx="5456238" cy="6950587"/>
          </a:xfrm>
          <a:custGeom>
            <a:avLst/>
            <a:gdLst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5456238 w 5456238"/>
              <a:gd name="connsiteY2" fmla="*/ 14160500 h 14160500"/>
              <a:gd name="connsiteX3" fmla="*/ 0 w 5456238"/>
              <a:gd name="connsiteY3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080048 w 5456238"/>
              <a:gd name="connsiteY2" fmla="*/ 5393142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766438 w 5456238"/>
              <a:gd name="connsiteY2" fmla="*/ 7041122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800758 w 5456238"/>
              <a:gd name="connsiteY2" fmla="*/ 7144121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7122252 h 7122252"/>
              <a:gd name="connsiteX1" fmla="*/ 0 w 5456238"/>
              <a:gd name="connsiteY1" fmla="*/ 0 h 7122252"/>
              <a:gd name="connsiteX2" fmla="*/ 2800758 w 5456238"/>
              <a:gd name="connsiteY2" fmla="*/ 105873 h 7122252"/>
              <a:gd name="connsiteX3" fmla="*/ 5456238 w 5456238"/>
              <a:gd name="connsiteY3" fmla="*/ 7122252 h 7122252"/>
              <a:gd name="connsiteX4" fmla="*/ 0 w 5456238"/>
              <a:gd name="connsiteY4" fmla="*/ 7122252 h 7122252"/>
              <a:gd name="connsiteX0" fmla="*/ 0 w 5456238"/>
              <a:gd name="connsiteY0" fmla="*/ 7122252 h 7122252"/>
              <a:gd name="connsiteX1" fmla="*/ 0 w 5456238"/>
              <a:gd name="connsiteY1" fmla="*/ 0 h 7122252"/>
              <a:gd name="connsiteX2" fmla="*/ 2835077 w 5456238"/>
              <a:gd name="connsiteY2" fmla="*/ 174539 h 7122252"/>
              <a:gd name="connsiteX3" fmla="*/ 5456238 w 5456238"/>
              <a:gd name="connsiteY3" fmla="*/ 7122252 h 7122252"/>
              <a:gd name="connsiteX4" fmla="*/ 0 w 5456238"/>
              <a:gd name="connsiteY4" fmla="*/ 7122252 h 7122252"/>
              <a:gd name="connsiteX0" fmla="*/ 0 w 5456238"/>
              <a:gd name="connsiteY0" fmla="*/ 7053586 h 7053586"/>
              <a:gd name="connsiteX1" fmla="*/ 34320 w 5456238"/>
              <a:gd name="connsiteY1" fmla="*/ 0 h 7053586"/>
              <a:gd name="connsiteX2" fmla="*/ 2835077 w 5456238"/>
              <a:gd name="connsiteY2" fmla="*/ 105873 h 7053586"/>
              <a:gd name="connsiteX3" fmla="*/ 5456238 w 5456238"/>
              <a:gd name="connsiteY3" fmla="*/ 7053586 h 7053586"/>
              <a:gd name="connsiteX4" fmla="*/ 0 w 5456238"/>
              <a:gd name="connsiteY4" fmla="*/ 7053586 h 7053586"/>
              <a:gd name="connsiteX0" fmla="*/ 68638 w 5524876"/>
              <a:gd name="connsiteY0" fmla="*/ 7019253 h 7019253"/>
              <a:gd name="connsiteX1" fmla="*/ 0 w 5524876"/>
              <a:gd name="connsiteY1" fmla="*/ 0 h 7019253"/>
              <a:gd name="connsiteX2" fmla="*/ 2903715 w 5524876"/>
              <a:gd name="connsiteY2" fmla="*/ 71540 h 7019253"/>
              <a:gd name="connsiteX3" fmla="*/ 5524876 w 5524876"/>
              <a:gd name="connsiteY3" fmla="*/ 7019253 h 7019253"/>
              <a:gd name="connsiteX4" fmla="*/ 68638 w 5524876"/>
              <a:gd name="connsiteY4" fmla="*/ 7019253 h 7019253"/>
              <a:gd name="connsiteX0" fmla="*/ 0 w 5456238"/>
              <a:gd name="connsiteY0" fmla="*/ 6950587 h 6950587"/>
              <a:gd name="connsiteX1" fmla="*/ 34320 w 5456238"/>
              <a:gd name="connsiteY1" fmla="*/ 0 h 6950587"/>
              <a:gd name="connsiteX2" fmla="*/ 2835077 w 5456238"/>
              <a:gd name="connsiteY2" fmla="*/ 2874 h 6950587"/>
              <a:gd name="connsiteX3" fmla="*/ 5456238 w 5456238"/>
              <a:gd name="connsiteY3" fmla="*/ 6950587 h 6950587"/>
              <a:gd name="connsiteX4" fmla="*/ 0 w 5456238"/>
              <a:gd name="connsiteY4" fmla="*/ 6950587 h 695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6238" h="6950587">
                <a:moveTo>
                  <a:pt x="0" y="6950587"/>
                </a:moveTo>
                <a:lnTo>
                  <a:pt x="34320" y="0"/>
                </a:lnTo>
                <a:lnTo>
                  <a:pt x="2835077" y="2874"/>
                </a:lnTo>
                <a:lnTo>
                  <a:pt x="5456238" y="6950587"/>
                </a:lnTo>
                <a:lnTo>
                  <a:pt x="0" y="6950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532948"/>
            <a:ext cx="4310091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 van de presentatie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057160"/>
            <a:ext cx="5341547" cy="424150"/>
          </a:xfrm>
        </p:spPr>
        <p:txBody>
          <a:bodyPr tIns="36000" rIns="90000" bIns="0"/>
          <a:lstStyle>
            <a:lvl1pPr>
              <a:defRPr sz="2800" strike="noStrike" baseline="0"/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4123235"/>
            <a:ext cx="2397601" cy="294302"/>
          </a:xfrm>
          <a:solidFill>
            <a:schemeClr val="bg1">
              <a:lumMod val="85000"/>
              <a:alpha val="92000"/>
            </a:schemeClr>
          </a:solidFill>
        </p:spPr>
        <p:txBody>
          <a:bodyPr wrap="none" tIns="36000" bIns="3600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Naam van </a:t>
            </a:r>
            <a:r>
              <a:rPr lang="nl-NL"/>
              <a:t>de spreker</a:t>
            </a:r>
            <a:endParaRPr lang="nl-NL" dirty="0"/>
          </a:p>
        </p:txBody>
      </p:sp>
      <p:sp>
        <p:nvSpPr>
          <p:cNvPr id="10" name="Vrije vorm 10"/>
          <p:cNvSpPr/>
          <p:nvPr userDrawn="1"/>
        </p:nvSpPr>
        <p:spPr>
          <a:xfrm>
            <a:off x="14515399" y="205186"/>
            <a:ext cx="5456232" cy="14159428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8830367" y="-88986"/>
            <a:ext cx="3406702" cy="6993230"/>
          </a:xfrm>
          <a:custGeom>
            <a:avLst/>
            <a:gdLst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5456238 w 5456238"/>
              <a:gd name="connsiteY2" fmla="*/ 14160500 h 14160500"/>
              <a:gd name="connsiteX3" fmla="*/ 0 w 5456238"/>
              <a:gd name="connsiteY3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080048 w 5456238"/>
              <a:gd name="connsiteY2" fmla="*/ 5393142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766438 w 5456238"/>
              <a:gd name="connsiteY2" fmla="*/ 7041122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14160500 h 14160500"/>
              <a:gd name="connsiteX1" fmla="*/ 0 w 5456238"/>
              <a:gd name="connsiteY1" fmla="*/ 0 h 14160500"/>
              <a:gd name="connsiteX2" fmla="*/ 2800758 w 5456238"/>
              <a:gd name="connsiteY2" fmla="*/ 7144121 h 14160500"/>
              <a:gd name="connsiteX3" fmla="*/ 5456238 w 5456238"/>
              <a:gd name="connsiteY3" fmla="*/ 14160500 h 14160500"/>
              <a:gd name="connsiteX4" fmla="*/ 0 w 5456238"/>
              <a:gd name="connsiteY4" fmla="*/ 14160500 h 14160500"/>
              <a:gd name="connsiteX0" fmla="*/ 0 w 5456238"/>
              <a:gd name="connsiteY0" fmla="*/ 7122252 h 7122252"/>
              <a:gd name="connsiteX1" fmla="*/ 0 w 5456238"/>
              <a:gd name="connsiteY1" fmla="*/ 0 h 7122252"/>
              <a:gd name="connsiteX2" fmla="*/ 2800758 w 5456238"/>
              <a:gd name="connsiteY2" fmla="*/ 105873 h 7122252"/>
              <a:gd name="connsiteX3" fmla="*/ 5456238 w 5456238"/>
              <a:gd name="connsiteY3" fmla="*/ 7122252 h 7122252"/>
              <a:gd name="connsiteX4" fmla="*/ 0 w 5456238"/>
              <a:gd name="connsiteY4" fmla="*/ 7122252 h 7122252"/>
              <a:gd name="connsiteX0" fmla="*/ 0 w 5456238"/>
              <a:gd name="connsiteY0" fmla="*/ 7122252 h 7122252"/>
              <a:gd name="connsiteX1" fmla="*/ 0 w 5456238"/>
              <a:gd name="connsiteY1" fmla="*/ 0 h 7122252"/>
              <a:gd name="connsiteX2" fmla="*/ 2835077 w 5456238"/>
              <a:gd name="connsiteY2" fmla="*/ 174539 h 7122252"/>
              <a:gd name="connsiteX3" fmla="*/ 5456238 w 5456238"/>
              <a:gd name="connsiteY3" fmla="*/ 7122252 h 7122252"/>
              <a:gd name="connsiteX4" fmla="*/ 0 w 5456238"/>
              <a:gd name="connsiteY4" fmla="*/ 7122252 h 7122252"/>
              <a:gd name="connsiteX0" fmla="*/ 0 w 5456238"/>
              <a:gd name="connsiteY0" fmla="*/ 7053586 h 7053586"/>
              <a:gd name="connsiteX1" fmla="*/ 34320 w 5456238"/>
              <a:gd name="connsiteY1" fmla="*/ 0 h 7053586"/>
              <a:gd name="connsiteX2" fmla="*/ 2835077 w 5456238"/>
              <a:gd name="connsiteY2" fmla="*/ 105873 h 7053586"/>
              <a:gd name="connsiteX3" fmla="*/ 5456238 w 5456238"/>
              <a:gd name="connsiteY3" fmla="*/ 7053586 h 7053586"/>
              <a:gd name="connsiteX4" fmla="*/ 0 w 5456238"/>
              <a:gd name="connsiteY4" fmla="*/ 7053586 h 7053586"/>
              <a:gd name="connsiteX0" fmla="*/ 68638 w 5524876"/>
              <a:gd name="connsiteY0" fmla="*/ 7019253 h 7019253"/>
              <a:gd name="connsiteX1" fmla="*/ 0 w 5524876"/>
              <a:gd name="connsiteY1" fmla="*/ 0 h 7019253"/>
              <a:gd name="connsiteX2" fmla="*/ 2903715 w 5524876"/>
              <a:gd name="connsiteY2" fmla="*/ 71540 h 7019253"/>
              <a:gd name="connsiteX3" fmla="*/ 5524876 w 5524876"/>
              <a:gd name="connsiteY3" fmla="*/ 7019253 h 7019253"/>
              <a:gd name="connsiteX4" fmla="*/ 68638 w 5524876"/>
              <a:gd name="connsiteY4" fmla="*/ 7019253 h 7019253"/>
              <a:gd name="connsiteX0" fmla="*/ 0 w 5456238"/>
              <a:gd name="connsiteY0" fmla="*/ 6950587 h 6950587"/>
              <a:gd name="connsiteX1" fmla="*/ 34320 w 5456238"/>
              <a:gd name="connsiteY1" fmla="*/ 0 h 6950587"/>
              <a:gd name="connsiteX2" fmla="*/ 2835077 w 5456238"/>
              <a:gd name="connsiteY2" fmla="*/ 2874 h 6950587"/>
              <a:gd name="connsiteX3" fmla="*/ 5456238 w 5456238"/>
              <a:gd name="connsiteY3" fmla="*/ 6950587 h 6950587"/>
              <a:gd name="connsiteX4" fmla="*/ 0 w 5456238"/>
              <a:gd name="connsiteY4" fmla="*/ 6950587 h 6950587"/>
              <a:gd name="connsiteX0" fmla="*/ 2048480 w 5421918"/>
              <a:gd name="connsiteY0" fmla="*/ 6975987 h 6975987"/>
              <a:gd name="connsiteX1" fmla="*/ 0 w 5421918"/>
              <a:gd name="connsiteY1" fmla="*/ 0 h 6975987"/>
              <a:gd name="connsiteX2" fmla="*/ 2800757 w 5421918"/>
              <a:gd name="connsiteY2" fmla="*/ 2874 h 6975987"/>
              <a:gd name="connsiteX3" fmla="*/ 5421918 w 5421918"/>
              <a:gd name="connsiteY3" fmla="*/ 6950587 h 6975987"/>
              <a:gd name="connsiteX4" fmla="*/ 2048480 w 5421918"/>
              <a:gd name="connsiteY4" fmla="*/ 6975987 h 6975987"/>
              <a:gd name="connsiteX0" fmla="*/ 92680 w 3466118"/>
              <a:gd name="connsiteY0" fmla="*/ 7026787 h 7026787"/>
              <a:gd name="connsiteX1" fmla="*/ 0 w 3466118"/>
              <a:gd name="connsiteY1" fmla="*/ 0 h 7026787"/>
              <a:gd name="connsiteX2" fmla="*/ 844957 w 3466118"/>
              <a:gd name="connsiteY2" fmla="*/ 53674 h 7026787"/>
              <a:gd name="connsiteX3" fmla="*/ 3466118 w 3466118"/>
              <a:gd name="connsiteY3" fmla="*/ 7001387 h 7026787"/>
              <a:gd name="connsiteX4" fmla="*/ 92680 w 3466118"/>
              <a:gd name="connsiteY4" fmla="*/ 7026787 h 7026787"/>
              <a:gd name="connsiteX0" fmla="*/ 67280 w 3440718"/>
              <a:gd name="connsiteY0" fmla="*/ 6973113 h 6973113"/>
              <a:gd name="connsiteX1" fmla="*/ 0 w 3440718"/>
              <a:gd name="connsiteY1" fmla="*/ 47926 h 6973113"/>
              <a:gd name="connsiteX2" fmla="*/ 819557 w 3440718"/>
              <a:gd name="connsiteY2" fmla="*/ 0 h 6973113"/>
              <a:gd name="connsiteX3" fmla="*/ 3440718 w 3440718"/>
              <a:gd name="connsiteY3" fmla="*/ 6947713 h 6973113"/>
              <a:gd name="connsiteX4" fmla="*/ 67280 w 3440718"/>
              <a:gd name="connsiteY4" fmla="*/ 6973113 h 6973113"/>
              <a:gd name="connsiteX0" fmla="*/ 759956 w 4133394"/>
              <a:gd name="connsiteY0" fmla="*/ 7146810 h 7146810"/>
              <a:gd name="connsiteX1" fmla="*/ 0 w 4133394"/>
              <a:gd name="connsiteY1" fmla="*/ 0 h 7146810"/>
              <a:gd name="connsiteX2" fmla="*/ 692676 w 4133394"/>
              <a:gd name="connsiteY2" fmla="*/ 221623 h 7146810"/>
              <a:gd name="connsiteX3" fmla="*/ 1512233 w 4133394"/>
              <a:gd name="connsiteY3" fmla="*/ 173697 h 7146810"/>
              <a:gd name="connsiteX4" fmla="*/ 4133394 w 4133394"/>
              <a:gd name="connsiteY4" fmla="*/ 7121410 h 7146810"/>
              <a:gd name="connsiteX5" fmla="*/ 759956 w 4133394"/>
              <a:gd name="connsiteY5" fmla="*/ 7146810 h 7146810"/>
              <a:gd name="connsiteX0" fmla="*/ 307545 w 3680983"/>
              <a:gd name="connsiteY0" fmla="*/ 6973113 h 6973113"/>
              <a:gd name="connsiteX1" fmla="*/ 240265 w 3680983"/>
              <a:gd name="connsiteY1" fmla="*/ 47926 h 6973113"/>
              <a:gd name="connsiteX2" fmla="*/ 1059822 w 3680983"/>
              <a:gd name="connsiteY2" fmla="*/ 0 h 6973113"/>
              <a:gd name="connsiteX3" fmla="*/ 3680983 w 3680983"/>
              <a:gd name="connsiteY3" fmla="*/ 6947713 h 6973113"/>
              <a:gd name="connsiteX4" fmla="*/ 307545 w 3680983"/>
              <a:gd name="connsiteY4" fmla="*/ 6973113 h 6973113"/>
              <a:gd name="connsiteX0" fmla="*/ 303537 w 3688314"/>
              <a:gd name="connsiteY0" fmla="*/ 6984454 h 6984454"/>
              <a:gd name="connsiteX1" fmla="*/ 247596 w 3688314"/>
              <a:gd name="connsiteY1" fmla="*/ 47926 h 6984454"/>
              <a:gd name="connsiteX2" fmla="*/ 1067153 w 3688314"/>
              <a:gd name="connsiteY2" fmla="*/ 0 h 6984454"/>
              <a:gd name="connsiteX3" fmla="*/ 3688314 w 3688314"/>
              <a:gd name="connsiteY3" fmla="*/ 6947713 h 6984454"/>
              <a:gd name="connsiteX4" fmla="*/ 303537 w 3688314"/>
              <a:gd name="connsiteY4" fmla="*/ 6984454 h 6984454"/>
              <a:gd name="connsiteX0" fmla="*/ 104578 w 3489355"/>
              <a:gd name="connsiteY0" fmla="*/ 6984454 h 6984454"/>
              <a:gd name="connsiteX1" fmla="*/ 48637 w 3489355"/>
              <a:gd name="connsiteY1" fmla="*/ 47926 h 6984454"/>
              <a:gd name="connsiteX2" fmla="*/ 868194 w 3489355"/>
              <a:gd name="connsiteY2" fmla="*/ 0 h 6984454"/>
              <a:gd name="connsiteX3" fmla="*/ 3489355 w 3489355"/>
              <a:gd name="connsiteY3" fmla="*/ 6947713 h 6984454"/>
              <a:gd name="connsiteX4" fmla="*/ 104578 w 3489355"/>
              <a:gd name="connsiteY4" fmla="*/ 6984454 h 6984454"/>
              <a:gd name="connsiteX0" fmla="*/ 55941 w 3440718"/>
              <a:gd name="connsiteY0" fmla="*/ 6984454 h 6984454"/>
              <a:gd name="connsiteX1" fmla="*/ 0 w 3440718"/>
              <a:gd name="connsiteY1" fmla="*/ 47926 h 6984454"/>
              <a:gd name="connsiteX2" fmla="*/ 819557 w 3440718"/>
              <a:gd name="connsiteY2" fmla="*/ 0 h 6984454"/>
              <a:gd name="connsiteX3" fmla="*/ 3440718 w 3440718"/>
              <a:gd name="connsiteY3" fmla="*/ 6947713 h 6984454"/>
              <a:gd name="connsiteX4" fmla="*/ 55941 w 3440718"/>
              <a:gd name="connsiteY4" fmla="*/ 6984454 h 6984454"/>
              <a:gd name="connsiteX0" fmla="*/ 55941 w 3440718"/>
              <a:gd name="connsiteY0" fmla="*/ 7004570 h 7004570"/>
              <a:gd name="connsiteX1" fmla="*/ 0 w 3440718"/>
              <a:gd name="connsiteY1" fmla="*/ 0 h 7004570"/>
              <a:gd name="connsiteX2" fmla="*/ 819557 w 3440718"/>
              <a:gd name="connsiteY2" fmla="*/ 20116 h 7004570"/>
              <a:gd name="connsiteX3" fmla="*/ 3440718 w 3440718"/>
              <a:gd name="connsiteY3" fmla="*/ 6967829 h 7004570"/>
              <a:gd name="connsiteX4" fmla="*/ 55941 w 3440718"/>
              <a:gd name="connsiteY4" fmla="*/ 7004570 h 7004570"/>
              <a:gd name="connsiteX0" fmla="*/ 21925 w 3406702"/>
              <a:gd name="connsiteY0" fmla="*/ 6984454 h 6984454"/>
              <a:gd name="connsiteX1" fmla="*/ 0 w 3406702"/>
              <a:gd name="connsiteY1" fmla="*/ 36585 h 6984454"/>
              <a:gd name="connsiteX2" fmla="*/ 785541 w 3406702"/>
              <a:gd name="connsiteY2" fmla="*/ 0 h 6984454"/>
              <a:gd name="connsiteX3" fmla="*/ 3406702 w 3406702"/>
              <a:gd name="connsiteY3" fmla="*/ 6947713 h 6984454"/>
              <a:gd name="connsiteX4" fmla="*/ 21925 w 3406702"/>
              <a:gd name="connsiteY4" fmla="*/ 6984454 h 6984454"/>
              <a:gd name="connsiteX0" fmla="*/ 21925 w 3406702"/>
              <a:gd name="connsiteY0" fmla="*/ 7004570 h 7004570"/>
              <a:gd name="connsiteX1" fmla="*/ 0 w 3406702"/>
              <a:gd name="connsiteY1" fmla="*/ 0 h 7004570"/>
              <a:gd name="connsiteX2" fmla="*/ 785541 w 3406702"/>
              <a:gd name="connsiteY2" fmla="*/ 20116 h 7004570"/>
              <a:gd name="connsiteX3" fmla="*/ 3406702 w 3406702"/>
              <a:gd name="connsiteY3" fmla="*/ 6967829 h 7004570"/>
              <a:gd name="connsiteX4" fmla="*/ 21925 w 3406702"/>
              <a:gd name="connsiteY4" fmla="*/ 7004570 h 7004570"/>
              <a:gd name="connsiteX0" fmla="*/ 21925 w 3406702"/>
              <a:gd name="connsiteY0" fmla="*/ 6993230 h 6993230"/>
              <a:gd name="connsiteX1" fmla="*/ 0 w 3406702"/>
              <a:gd name="connsiteY1" fmla="*/ 0 h 6993230"/>
              <a:gd name="connsiteX2" fmla="*/ 785541 w 3406702"/>
              <a:gd name="connsiteY2" fmla="*/ 8776 h 6993230"/>
              <a:gd name="connsiteX3" fmla="*/ 3406702 w 3406702"/>
              <a:gd name="connsiteY3" fmla="*/ 6956489 h 6993230"/>
              <a:gd name="connsiteX4" fmla="*/ 21925 w 3406702"/>
              <a:gd name="connsiteY4" fmla="*/ 6993230 h 699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6702" h="6993230">
                <a:moveTo>
                  <a:pt x="21925" y="6993230"/>
                </a:moveTo>
                <a:cubicBezTo>
                  <a:pt x="14617" y="4677274"/>
                  <a:pt x="7308" y="2315956"/>
                  <a:pt x="0" y="0"/>
                </a:cubicBezTo>
                <a:lnTo>
                  <a:pt x="785541" y="8776"/>
                </a:lnTo>
                <a:lnTo>
                  <a:pt x="3406702" y="6956489"/>
                </a:lnTo>
                <a:lnTo>
                  <a:pt x="21925" y="699323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7" hasCustomPrompt="1"/>
          </p:nvPr>
        </p:nvSpPr>
        <p:spPr>
          <a:xfrm rot="10800000">
            <a:off x="11009219" y="709339"/>
            <a:ext cx="1198801" cy="3112446"/>
          </a:xfrm>
          <a:prstGeom prst="rtTriangle">
            <a:avLst/>
          </a:prstGeom>
          <a:solidFill>
            <a:schemeClr val="accent2"/>
          </a:solidFill>
        </p:spPr>
        <p:txBody>
          <a:bodyPr/>
          <a:lstStyle>
            <a:lvl5pPr marL="1244600" indent="0">
              <a:buNone/>
              <a:defRPr baseline="0"/>
            </a:lvl5pPr>
          </a:lstStyle>
          <a:p>
            <a:pPr lvl="4"/>
            <a:r>
              <a:rPr lang="en-US" dirty="0"/>
              <a:t> </a:t>
            </a: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5254" y="268585"/>
            <a:ext cx="3355200" cy="118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601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, tekst en éé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6232170" cy="3364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7404847" y="683763"/>
            <a:ext cx="4126753" cy="4671220"/>
          </a:xfrm>
        </p:spPr>
        <p:txBody>
          <a:bodyPr tIns="144000"/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, tekst en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6232170" cy="3364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7404847" y="683763"/>
            <a:ext cx="4177553" cy="2241177"/>
          </a:xfrm>
        </p:spPr>
        <p:txBody>
          <a:bodyPr tIns="144000"/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5"/>
          </p:nvPr>
        </p:nvSpPr>
        <p:spPr>
          <a:xfrm>
            <a:off x="7404846" y="3113806"/>
            <a:ext cx="4177553" cy="2241177"/>
          </a:xfrm>
        </p:spPr>
        <p:txBody>
          <a:bodyPr tIns="144000"/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tekst - drieho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7975805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7" hasCustomPrompt="1"/>
          </p:nvPr>
        </p:nvSpPr>
        <p:spPr>
          <a:xfrm rot="10800000">
            <a:off x="10634792" y="2198072"/>
            <a:ext cx="1560357" cy="4051154"/>
          </a:xfrm>
          <a:prstGeom prst="rtTriangle">
            <a:avLst/>
          </a:prstGeom>
          <a:solidFill>
            <a:schemeClr val="accent2"/>
          </a:solidFill>
        </p:spPr>
        <p:txBody>
          <a:bodyPr/>
          <a:lstStyle>
            <a:lvl5pPr marL="1244600" indent="0">
              <a:buNone/>
              <a:defRPr baseline="0"/>
            </a:lvl5pPr>
          </a:lstStyle>
          <a:p>
            <a:pPr lvl="4"/>
            <a:r>
              <a:rPr lang="en-US" dirty="0"/>
              <a:t> </a:t>
            </a:r>
          </a:p>
        </p:txBody>
      </p:sp>
      <p:sp>
        <p:nvSpPr>
          <p:cNvPr id="16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029757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 noProof="0"/>
              <a:t>Click to edit Master title style</a:t>
            </a:r>
            <a:endParaRPr lang="nl-NL" noProof="0"/>
          </a:p>
        </p:txBody>
      </p:sp>
      <p:sp>
        <p:nvSpPr>
          <p:cNvPr id="17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achtergrond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/>
          </p:cNvSpPr>
          <p:nvPr>
            <p:ph type="pic" idx="12"/>
          </p:nvPr>
        </p:nvSpPr>
        <p:spPr>
          <a:xfrm>
            <a:off x="-4293" y="0"/>
            <a:ext cx="12196294" cy="5984875"/>
          </a:xfrm>
        </p:spPr>
        <p:txBody>
          <a:bodyPr lIns="2880000" tIns="1475999" rIns="2880000" anchor="t" anchorCtr="0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3552825" cy="3467100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7" hasCustomPrompt="1"/>
          </p:nvPr>
        </p:nvSpPr>
        <p:spPr>
          <a:xfrm rot="10800000">
            <a:off x="10634792" y="2198072"/>
            <a:ext cx="1560357" cy="4051154"/>
          </a:xfrm>
          <a:prstGeom prst="rtTriangle">
            <a:avLst/>
          </a:prstGeom>
          <a:solidFill>
            <a:schemeClr val="accent2"/>
          </a:solidFill>
        </p:spPr>
        <p:txBody>
          <a:bodyPr/>
          <a:lstStyle>
            <a:lvl5pPr marL="1244600" indent="0">
              <a:buNone/>
              <a:defRPr baseline="0"/>
            </a:lvl5pPr>
          </a:lstStyle>
          <a:p>
            <a:pPr lvl="4"/>
            <a:r>
              <a:rPr lang="en-US" dirty="0"/>
              <a:t> </a:t>
            </a:r>
          </a:p>
        </p:txBody>
      </p:sp>
      <p:sp>
        <p:nvSpPr>
          <p:cNvPr id="16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7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4371920" cy="3364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grafiek 4"/>
          <p:cNvSpPr>
            <a:spLocks noGrp="1"/>
          </p:cNvSpPr>
          <p:nvPr>
            <p:ph type="chart" sz="quarter" idx="14"/>
          </p:nvPr>
        </p:nvSpPr>
        <p:spPr>
          <a:xfrm>
            <a:off x="5636302" y="1990725"/>
            <a:ext cx="5717498" cy="336391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sz="quarter" idx="15"/>
          </p:nvPr>
        </p:nvSpPr>
        <p:spPr>
          <a:xfrm>
            <a:off x="731839" y="1843089"/>
            <a:ext cx="8412161" cy="368828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10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 - 3 topics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933158" cy="2814942"/>
          </a:xfrm>
          <a:ln w="4445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accent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accent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accent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933158" cy="2814942"/>
          </a:xfrm>
          <a:ln w="4445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accent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accent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accent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933158" cy="2814942"/>
          </a:xfrm>
          <a:ln w="4445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accent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accent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accent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 - 3 topics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933158" cy="2814942"/>
          </a:xfrm>
          <a:ln w="4445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933158" cy="2814942"/>
          </a:xfrm>
          <a:ln w="4445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933158" cy="2814942"/>
          </a:xfrm>
          <a:ln w="4445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09447"/>
            <a:ext cx="5338800" cy="33840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ronde topics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815200" cy="2814942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815200" cy="2814942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815200" cy="2814942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ronde topics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815200" cy="2814942"/>
          </a:xfrm>
          <a:prstGeom prst="ellipse">
            <a:avLst/>
          </a:prstGeom>
          <a:ln w="5080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815200" cy="2814942"/>
          </a:xfrm>
          <a:prstGeom prst="ellipse">
            <a:avLst/>
          </a:prstGeom>
          <a:ln w="5080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815200" cy="2814942"/>
          </a:xfrm>
          <a:prstGeom prst="ellipse">
            <a:avLst/>
          </a:prstGeom>
          <a:ln w="5080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42788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cherm zonder foto - grijze ondertitel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79000">
              <a:schemeClr val="bg1">
                <a:tint val="98000"/>
                <a:satMod val="130000"/>
                <a:shade val="90000"/>
                <a:lumMod val="12000"/>
                <a:lumOff val="88000"/>
              </a:schemeClr>
            </a:gs>
            <a:gs pos="92000">
              <a:schemeClr val="bg1">
                <a:lumMod val="9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532948"/>
            <a:ext cx="4310091" cy="335852"/>
          </a:xfrm>
          <a:solidFill>
            <a:schemeClr val="bg1">
              <a:lumMod val="85000"/>
            </a:schemeClr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592297"/>
            <a:ext cx="4137025" cy="374221"/>
          </a:xfrm>
        </p:spPr>
        <p:txBody>
          <a:bodyPr/>
          <a:lstStyle/>
          <a:p>
            <a:pPr lvl="0"/>
            <a:r>
              <a:rPr lang="nl-NL" dirty="0"/>
              <a:t>Naam van </a:t>
            </a:r>
            <a:r>
              <a:rPr lang="nl-NL"/>
              <a:t>de spreker</a:t>
            </a:r>
            <a:endParaRPr lang="nl-NL" dirty="0"/>
          </a:p>
        </p:txBody>
      </p:sp>
      <p:sp>
        <p:nvSpPr>
          <p:cNvPr id="8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057160"/>
            <a:ext cx="5396074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13" name="Vrije vorm 12"/>
          <p:cNvSpPr/>
          <p:nvPr userDrawn="1"/>
        </p:nvSpPr>
        <p:spPr>
          <a:xfrm>
            <a:off x="11869296" y="698404"/>
            <a:ext cx="322704" cy="828480"/>
          </a:xfrm>
          <a:custGeom>
            <a:avLst/>
            <a:gdLst>
              <a:gd name="connsiteX0" fmla="*/ 0 w 1960775"/>
              <a:gd name="connsiteY0" fmla="*/ 0 h 5033913"/>
              <a:gd name="connsiteX1" fmla="*/ 0 w 1960775"/>
              <a:gd name="connsiteY1" fmla="*/ 0 h 5033913"/>
              <a:gd name="connsiteX2" fmla="*/ 1960775 w 1960775"/>
              <a:gd name="connsiteY2" fmla="*/ 0 h 5033913"/>
              <a:gd name="connsiteX3" fmla="*/ 1960775 w 1960775"/>
              <a:gd name="connsiteY3" fmla="*/ 5033913 h 5033913"/>
              <a:gd name="connsiteX4" fmla="*/ 0 w 1960775"/>
              <a:gd name="connsiteY4" fmla="*/ 0 h 503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0775" h="5033913">
                <a:moveTo>
                  <a:pt x="0" y="0"/>
                </a:moveTo>
                <a:lnTo>
                  <a:pt x="0" y="0"/>
                </a:lnTo>
                <a:lnTo>
                  <a:pt x="1960775" y="0"/>
                </a:lnTo>
                <a:lnTo>
                  <a:pt x="1960775" y="5033913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dirty="0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 dirty="0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019909" y="2549842"/>
            <a:ext cx="4152182" cy="1722688"/>
          </a:xfrm>
          <a:prstGeom prst="wedgeRectCallout">
            <a:avLst>
              <a:gd name="adj1" fmla="val -33309"/>
              <a:gd name="adj2" fmla="val 66900"/>
            </a:avLst>
          </a:prstGeom>
          <a:solidFill>
            <a:schemeClr val="accent1"/>
          </a:solidFill>
          <a:ln>
            <a:noFill/>
          </a:ln>
        </p:spPr>
        <p:txBody>
          <a:bodyPr wrap="square" lIns="360000" tIns="360000" rIns="324000" bIns="360000" anchor="ctr">
            <a:sp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l">
              <a:defRPr sz="1800">
                <a:solidFill>
                  <a:schemeClr val="bg1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dirty="0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 dirty="0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019909" y="2549842"/>
            <a:ext cx="4152182" cy="1722688"/>
          </a:xfrm>
          <a:prstGeom prst="wedgeRectCallout">
            <a:avLst>
              <a:gd name="adj1" fmla="val -33309"/>
              <a:gd name="adj2" fmla="val 66900"/>
            </a:avLst>
          </a:prstGeom>
          <a:noFill/>
          <a:ln w="44450">
            <a:solidFill>
              <a:schemeClr val="accent2"/>
            </a:solidFill>
            <a:miter lim="800000"/>
          </a:ln>
        </p:spPr>
        <p:txBody>
          <a:bodyPr wrap="square" lIns="360000" tIns="360000" rIns="324000" bIns="360000" anchor="ctr">
            <a:spAutoFit/>
          </a:bodyPr>
          <a:lstStyle>
            <a:lvl1pPr algn="l">
              <a:defRPr sz="2000">
                <a:solidFill>
                  <a:srgbClr val="0033A0"/>
                </a:solidFill>
              </a:defRPr>
            </a:lvl1pPr>
            <a:lvl2pPr algn="l">
              <a:defRPr sz="1800">
                <a:solidFill>
                  <a:srgbClr val="0033A0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oranje lijn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dirty="0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 dirty="0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Vrije vorm 5"/>
          <p:cNvSpPr/>
          <p:nvPr userDrawn="1"/>
        </p:nvSpPr>
        <p:spPr>
          <a:xfrm>
            <a:off x="3647728" y="1798366"/>
            <a:ext cx="291903" cy="2808312"/>
          </a:xfrm>
          <a:custGeom>
            <a:avLst/>
            <a:gdLst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98525 h 1771650"/>
              <a:gd name="connsiteX4" fmla="*/ 184150 w 184150"/>
              <a:gd name="connsiteY4" fmla="*/ 1771650 h 1771650"/>
              <a:gd name="connsiteX0" fmla="*/ 177800 w 189210"/>
              <a:gd name="connsiteY0" fmla="*/ 0 h 1771650"/>
              <a:gd name="connsiteX1" fmla="*/ 177800 w 189210"/>
              <a:gd name="connsiteY1" fmla="*/ 454025 h 1771650"/>
              <a:gd name="connsiteX2" fmla="*/ 0 w 189210"/>
              <a:gd name="connsiteY2" fmla="*/ 454025 h 1771650"/>
              <a:gd name="connsiteX3" fmla="*/ 189210 w 189210"/>
              <a:gd name="connsiteY3" fmla="*/ 898525 h 1771650"/>
              <a:gd name="connsiteX4" fmla="*/ 184150 w 189210"/>
              <a:gd name="connsiteY4" fmla="*/ 1771650 h 1771650"/>
              <a:gd name="connsiteX0" fmla="*/ 177800 w 191740"/>
              <a:gd name="connsiteY0" fmla="*/ 0 h 1771650"/>
              <a:gd name="connsiteX1" fmla="*/ 177800 w 191740"/>
              <a:gd name="connsiteY1" fmla="*/ 454025 h 1771650"/>
              <a:gd name="connsiteX2" fmla="*/ 0 w 191740"/>
              <a:gd name="connsiteY2" fmla="*/ 454025 h 1771650"/>
              <a:gd name="connsiteX3" fmla="*/ 191740 w 191740"/>
              <a:gd name="connsiteY3" fmla="*/ 802382 h 1771650"/>
              <a:gd name="connsiteX4" fmla="*/ 184150 w 191740"/>
              <a:gd name="connsiteY4" fmla="*/ 1771650 h 1771650"/>
              <a:gd name="connsiteX0" fmla="*/ 177800 w 186680"/>
              <a:gd name="connsiteY0" fmla="*/ 0 h 1771650"/>
              <a:gd name="connsiteX1" fmla="*/ 177800 w 186680"/>
              <a:gd name="connsiteY1" fmla="*/ 454025 h 1771650"/>
              <a:gd name="connsiteX2" fmla="*/ 0 w 186680"/>
              <a:gd name="connsiteY2" fmla="*/ 454025 h 1771650"/>
              <a:gd name="connsiteX3" fmla="*/ 186680 w 186680"/>
              <a:gd name="connsiteY3" fmla="*/ 802382 h 1771650"/>
              <a:gd name="connsiteX4" fmla="*/ 184150 w 186680"/>
              <a:gd name="connsiteY4" fmla="*/ 1771650 h 1771650"/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04912 h 1771650"/>
              <a:gd name="connsiteX4" fmla="*/ 184150 w 184150"/>
              <a:gd name="connsiteY4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150" h="1771650">
                <a:moveTo>
                  <a:pt x="177800" y="0"/>
                </a:moveTo>
                <a:lnTo>
                  <a:pt x="177800" y="454025"/>
                </a:lnTo>
                <a:lnTo>
                  <a:pt x="0" y="454025"/>
                </a:lnTo>
                <a:lnTo>
                  <a:pt x="184150" y="804912"/>
                </a:lnTo>
                <a:lnTo>
                  <a:pt x="184150" y="1771650"/>
                </a:ln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 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4375150" y="1936503"/>
            <a:ext cx="4446588" cy="2670175"/>
          </a:xfrm>
        </p:spPr>
        <p:txBody>
          <a:bodyPr anchor="ctr"/>
          <a:lstStyle>
            <a:lvl1pPr algn="l">
              <a:defRPr cap="all" baseline="0"/>
            </a:lvl1pPr>
          </a:lstStyle>
          <a:p>
            <a:pPr lvl="0"/>
            <a:r>
              <a:rPr lang="nl-NL" dirty="0"/>
              <a:t>“Klik om de tekststijl van het model te bewerken”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blauwe lijn -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dirty="0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 dirty="0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3631829" y="1460304"/>
            <a:ext cx="5657897" cy="2670175"/>
          </a:xfrm>
        </p:spPr>
        <p:txBody>
          <a:bodyPr anchor="b"/>
          <a:lstStyle>
            <a:lvl1pPr algn="just">
              <a:defRPr cap="all" baseline="0"/>
            </a:lvl1pPr>
          </a:lstStyle>
          <a:p>
            <a:pPr lvl="0"/>
            <a:r>
              <a:rPr lang="nl-NL"/>
              <a:t>“Klik </a:t>
            </a:r>
            <a:r>
              <a:rPr lang="nl-NL" dirty="0"/>
              <a:t>om de tekststijl van het model </a:t>
            </a:r>
            <a:r>
              <a:rPr lang="nl-NL"/>
              <a:t>te bewerken”</a:t>
            </a:r>
            <a:endParaRPr lang="nl-NL" dirty="0"/>
          </a:p>
        </p:txBody>
      </p:sp>
      <p:sp>
        <p:nvSpPr>
          <p:cNvPr id="10" name="Vrije vorm 9"/>
          <p:cNvSpPr/>
          <p:nvPr/>
        </p:nvSpPr>
        <p:spPr>
          <a:xfrm>
            <a:off x="3691789" y="4419180"/>
            <a:ext cx="5567957" cy="193637"/>
          </a:xfrm>
          <a:custGeom>
            <a:avLst/>
            <a:gdLst>
              <a:gd name="connsiteX0" fmla="*/ 0 w 4905487"/>
              <a:gd name="connsiteY0" fmla="*/ 0 h 193637"/>
              <a:gd name="connsiteX1" fmla="*/ 419548 w 4905487"/>
              <a:gd name="connsiteY1" fmla="*/ 0 h 193637"/>
              <a:gd name="connsiteX2" fmla="*/ 419548 w 4905487"/>
              <a:gd name="connsiteY2" fmla="*/ 193637 h 193637"/>
              <a:gd name="connsiteX3" fmla="*/ 910814 w 4905487"/>
              <a:gd name="connsiteY3" fmla="*/ 3585 h 193637"/>
              <a:gd name="connsiteX4" fmla="*/ 4905487 w 4905487"/>
              <a:gd name="connsiteY4" fmla="*/ 3585 h 19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5487" h="193637">
                <a:moveTo>
                  <a:pt x="0" y="0"/>
                </a:moveTo>
                <a:lnTo>
                  <a:pt x="419548" y="0"/>
                </a:lnTo>
                <a:lnTo>
                  <a:pt x="419548" y="193637"/>
                </a:lnTo>
                <a:lnTo>
                  <a:pt x="910814" y="3585"/>
                </a:lnTo>
                <a:lnTo>
                  <a:pt x="4905487" y="3585"/>
                </a:lnTo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met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dirty="0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 dirty="0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4" name="Tijdelijke aanduiding voor tekst 33"/>
          <p:cNvSpPr>
            <a:spLocks noGrp="1"/>
          </p:cNvSpPr>
          <p:nvPr>
            <p:ph type="body" sz="quarter" idx="13"/>
          </p:nvPr>
        </p:nvSpPr>
        <p:spPr>
          <a:xfrm>
            <a:off x="1184795" y="475669"/>
            <a:ext cx="4226654" cy="507069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9000" b="1" i="0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0538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16417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622958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0081746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0540534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099932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145811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1426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7305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631839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0090627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49415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100820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04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146699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71426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0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917305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07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9631839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10090627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09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0549415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1100820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1146699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871451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917330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14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9632094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1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10090882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10549670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100845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11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146724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tekst met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24434" y="2005130"/>
            <a:ext cx="6690766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8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0538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7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16417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622958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7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0081746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7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0540534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099932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145811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7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1426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7305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7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631839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0090627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49415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100820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82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146699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71426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84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917305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9631839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86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10090627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0549415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8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1100820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8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1146699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871451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917330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2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9632094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3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10090882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10549670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100845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146724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 dirty="0"/>
              <a:t> </a:t>
            </a:r>
          </a:p>
        </p:txBody>
      </p:sp>
      <p:sp>
        <p:nvSpPr>
          <p:cNvPr id="97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 sch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o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Vrije vorm 3"/>
          <p:cNvSpPr/>
          <p:nvPr userDrawn="1"/>
        </p:nvSpPr>
        <p:spPr>
          <a:xfrm>
            <a:off x="4978033" y="1362517"/>
            <a:ext cx="229923" cy="3777307"/>
          </a:xfrm>
          <a:custGeom>
            <a:avLst/>
            <a:gdLst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98525 h 1771650"/>
              <a:gd name="connsiteX4" fmla="*/ 184150 w 184150"/>
              <a:gd name="connsiteY4" fmla="*/ 1771650 h 1771650"/>
              <a:gd name="connsiteX0" fmla="*/ 177800 w 189210"/>
              <a:gd name="connsiteY0" fmla="*/ 0 h 1771650"/>
              <a:gd name="connsiteX1" fmla="*/ 177800 w 189210"/>
              <a:gd name="connsiteY1" fmla="*/ 454025 h 1771650"/>
              <a:gd name="connsiteX2" fmla="*/ 0 w 189210"/>
              <a:gd name="connsiteY2" fmla="*/ 454025 h 1771650"/>
              <a:gd name="connsiteX3" fmla="*/ 189210 w 189210"/>
              <a:gd name="connsiteY3" fmla="*/ 898525 h 1771650"/>
              <a:gd name="connsiteX4" fmla="*/ 184150 w 189210"/>
              <a:gd name="connsiteY4" fmla="*/ 1771650 h 1771650"/>
              <a:gd name="connsiteX0" fmla="*/ 177800 w 191740"/>
              <a:gd name="connsiteY0" fmla="*/ 0 h 1771650"/>
              <a:gd name="connsiteX1" fmla="*/ 177800 w 191740"/>
              <a:gd name="connsiteY1" fmla="*/ 454025 h 1771650"/>
              <a:gd name="connsiteX2" fmla="*/ 0 w 191740"/>
              <a:gd name="connsiteY2" fmla="*/ 454025 h 1771650"/>
              <a:gd name="connsiteX3" fmla="*/ 191740 w 191740"/>
              <a:gd name="connsiteY3" fmla="*/ 802382 h 1771650"/>
              <a:gd name="connsiteX4" fmla="*/ 184150 w 191740"/>
              <a:gd name="connsiteY4" fmla="*/ 1771650 h 1771650"/>
              <a:gd name="connsiteX0" fmla="*/ 177800 w 186680"/>
              <a:gd name="connsiteY0" fmla="*/ 0 h 1771650"/>
              <a:gd name="connsiteX1" fmla="*/ 177800 w 186680"/>
              <a:gd name="connsiteY1" fmla="*/ 454025 h 1771650"/>
              <a:gd name="connsiteX2" fmla="*/ 0 w 186680"/>
              <a:gd name="connsiteY2" fmla="*/ 454025 h 1771650"/>
              <a:gd name="connsiteX3" fmla="*/ 186680 w 186680"/>
              <a:gd name="connsiteY3" fmla="*/ 802382 h 1771650"/>
              <a:gd name="connsiteX4" fmla="*/ 184150 w 186680"/>
              <a:gd name="connsiteY4" fmla="*/ 1771650 h 1771650"/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04912 h 1771650"/>
              <a:gd name="connsiteX4" fmla="*/ 184150 w 184150"/>
              <a:gd name="connsiteY4" fmla="*/ 1771650 h 1771650"/>
              <a:gd name="connsiteX0" fmla="*/ 205601 w 211951"/>
              <a:gd name="connsiteY0" fmla="*/ 0 h 1771650"/>
              <a:gd name="connsiteX1" fmla="*/ 205601 w 211951"/>
              <a:gd name="connsiteY1" fmla="*/ 454025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1951"/>
              <a:gd name="connsiteY0" fmla="*/ 0 h 1771650"/>
              <a:gd name="connsiteX1" fmla="*/ 202125 w 211951"/>
              <a:gd name="connsiteY1" fmla="*/ 120420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6025"/>
              <a:gd name="connsiteY0" fmla="*/ 0 h 1771650"/>
              <a:gd name="connsiteX1" fmla="*/ 216025 w 216025"/>
              <a:gd name="connsiteY1" fmla="*/ 113470 h 1771650"/>
              <a:gd name="connsiteX2" fmla="*/ 0 w 216025"/>
              <a:gd name="connsiteY2" fmla="*/ 106521 h 1771650"/>
              <a:gd name="connsiteX3" fmla="*/ 211951 w 216025"/>
              <a:gd name="connsiteY3" fmla="*/ 804912 h 1771650"/>
              <a:gd name="connsiteX4" fmla="*/ 211951 w 216025"/>
              <a:gd name="connsiteY4" fmla="*/ 1771650 h 1771650"/>
              <a:gd name="connsiteX0" fmla="*/ 205601 w 211951"/>
              <a:gd name="connsiteY0" fmla="*/ 0 h 1771650"/>
              <a:gd name="connsiteX1" fmla="*/ 202125 w 211951"/>
              <a:gd name="connsiteY1" fmla="*/ 116945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1951"/>
              <a:gd name="connsiteY0" fmla="*/ 0 h 1771650"/>
              <a:gd name="connsiteX1" fmla="*/ 209075 w 211951"/>
              <a:gd name="connsiteY1" fmla="*/ 120420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195176 w 201526"/>
              <a:gd name="connsiteY0" fmla="*/ 0 h 1771650"/>
              <a:gd name="connsiteX1" fmla="*/ 198650 w 201526"/>
              <a:gd name="connsiteY1" fmla="*/ 120420 h 1771650"/>
              <a:gd name="connsiteX2" fmla="*/ 0 w 201526"/>
              <a:gd name="connsiteY2" fmla="*/ 116947 h 1771650"/>
              <a:gd name="connsiteX3" fmla="*/ 201526 w 201526"/>
              <a:gd name="connsiteY3" fmla="*/ 804912 h 1771650"/>
              <a:gd name="connsiteX4" fmla="*/ 201526 w 201526"/>
              <a:gd name="connsiteY4" fmla="*/ 1771650 h 1771650"/>
              <a:gd name="connsiteX0" fmla="*/ 195176 w 201526"/>
              <a:gd name="connsiteY0" fmla="*/ 0 h 1771650"/>
              <a:gd name="connsiteX1" fmla="*/ 198650 w 201526"/>
              <a:gd name="connsiteY1" fmla="*/ 120420 h 1771650"/>
              <a:gd name="connsiteX2" fmla="*/ 0 w 201526"/>
              <a:gd name="connsiteY2" fmla="*/ 106521 h 1771650"/>
              <a:gd name="connsiteX3" fmla="*/ 201526 w 201526"/>
              <a:gd name="connsiteY3" fmla="*/ 804912 h 1771650"/>
              <a:gd name="connsiteX4" fmla="*/ 201526 w 201526"/>
              <a:gd name="connsiteY4" fmla="*/ 1771650 h 1771650"/>
              <a:gd name="connsiteX0" fmla="*/ 191701 w 198051"/>
              <a:gd name="connsiteY0" fmla="*/ 0 h 1771650"/>
              <a:gd name="connsiteX1" fmla="*/ 195175 w 198051"/>
              <a:gd name="connsiteY1" fmla="*/ 120420 h 1771650"/>
              <a:gd name="connsiteX2" fmla="*/ 0 w 198051"/>
              <a:gd name="connsiteY2" fmla="*/ 116947 h 1771650"/>
              <a:gd name="connsiteX3" fmla="*/ 198051 w 198051"/>
              <a:gd name="connsiteY3" fmla="*/ 804912 h 1771650"/>
              <a:gd name="connsiteX4" fmla="*/ 198051 w 198051"/>
              <a:gd name="connsiteY4" fmla="*/ 1771650 h 1771650"/>
              <a:gd name="connsiteX0" fmla="*/ 191701 w 198051"/>
              <a:gd name="connsiteY0" fmla="*/ 0 h 1771650"/>
              <a:gd name="connsiteX1" fmla="*/ 190902 w 198051"/>
              <a:gd name="connsiteY1" fmla="*/ 122556 h 1771650"/>
              <a:gd name="connsiteX2" fmla="*/ 0 w 198051"/>
              <a:gd name="connsiteY2" fmla="*/ 116947 h 1771650"/>
              <a:gd name="connsiteX3" fmla="*/ 198051 w 198051"/>
              <a:gd name="connsiteY3" fmla="*/ 804912 h 1771650"/>
              <a:gd name="connsiteX4" fmla="*/ 198051 w 198051"/>
              <a:gd name="connsiteY4" fmla="*/ 1771650 h 1771650"/>
              <a:gd name="connsiteX0" fmla="*/ 155380 w 161730"/>
              <a:gd name="connsiteY0" fmla="*/ 0 h 1771650"/>
              <a:gd name="connsiteX1" fmla="*/ 154581 w 161730"/>
              <a:gd name="connsiteY1" fmla="*/ 122556 h 1771650"/>
              <a:gd name="connsiteX2" fmla="*/ 0 w 161730"/>
              <a:gd name="connsiteY2" fmla="*/ 116947 h 1771650"/>
              <a:gd name="connsiteX3" fmla="*/ 161730 w 161730"/>
              <a:gd name="connsiteY3" fmla="*/ 804912 h 1771650"/>
              <a:gd name="connsiteX4" fmla="*/ 161730 w 161730"/>
              <a:gd name="connsiteY4" fmla="*/ 1771650 h 1771650"/>
              <a:gd name="connsiteX0" fmla="*/ 140425 w 146775"/>
              <a:gd name="connsiteY0" fmla="*/ 0 h 1771650"/>
              <a:gd name="connsiteX1" fmla="*/ 139626 w 146775"/>
              <a:gd name="connsiteY1" fmla="*/ 122556 h 1771650"/>
              <a:gd name="connsiteX2" fmla="*/ 0 w 146775"/>
              <a:gd name="connsiteY2" fmla="*/ 116947 h 1771650"/>
              <a:gd name="connsiteX3" fmla="*/ 146775 w 146775"/>
              <a:gd name="connsiteY3" fmla="*/ 804912 h 1771650"/>
              <a:gd name="connsiteX4" fmla="*/ 146775 w 146775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4639 w 144639"/>
              <a:gd name="connsiteY3" fmla="*/ 804912 h 1771650"/>
              <a:gd name="connsiteX4" fmla="*/ 144639 w 144639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0366 w 144639"/>
              <a:gd name="connsiteY3" fmla="*/ 339153 h 1771650"/>
              <a:gd name="connsiteX4" fmla="*/ 144639 w 144639"/>
              <a:gd name="connsiteY4" fmla="*/ 1771650 h 1771650"/>
              <a:gd name="connsiteX0" fmla="*/ 138289 w 147034"/>
              <a:gd name="connsiteY0" fmla="*/ 0 h 1771650"/>
              <a:gd name="connsiteX1" fmla="*/ 137490 w 147034"/>
              <a:gd name="connsiteY1" fmla="*/ 122556 h 1771650"/>
              <a:gd name="connsiteX2" fmla="*/ 0 w 147034"/>
              <a:gd name="connsiteY2" fmla="*/ 121220 h 1771650"/>
              <a:gd name="connsiteX3" fmla="*/ 146776 w 147034"/>
              <a:gd name="connsiteY3" fmla="*/ 364791 h 1771650"/>
              <a:gd name="connsiteX4" fmla="*/ 144639 w 147034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0366 w 144639"/>
              <a:gd name="connsiteY3" fmla="*/ 362655 h 1771650"/>
              <a:gd name="connsiteX4" fmla="*/ 144639 w 144639"/>
              <a:gd name="connsiteY4" fmla="*/ 1771650 h 1771650"/>
              <a:gd name="connsiteX0" fmla="*/ 138289 w 145050"/>
              <a:gd name="connsiteY0" fmla="*/ 0 h 1771650"/>
              <a:gd name="connsiteX1" fmla="*/ 137490 w 145050"/>
              <a:gd name="connsiteY1" fmla="*/ 122556 h 1771650"/>
              <a:gd name="connsiteX2" fmla="*/ 0 w 145050"/>
              <a:gd name="connsiteY2" fmla="*/ 121220 h 1771650"/>
              <a:gd name="connsiteX3" fmla="*/ 144640 w 145050"/>
              <a:gd name="connsiteY3" fmla="*/ 360518 h 1771650"/>
              <a:gd name="connsiteX4" fmla="*/ 144639 w 145050"/>
              <a:gd name="connsiteY4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50" h="1771650">
                <a:moveTo>
                  <a:pt x="138289" y="0"/>
                </a:moveTo>
                <a:cubicBezTo>
                  <a:pt x="138023" y="40852"/>
                  <a:pt x="137756" y="81704"/>
                  <a:pt x="137490" y="122556"/>
                </a:cubicBezTo>
                <a:lnTo>
                  <a:pt x="0" y="121220"/>
                </a:lnTo>
                <a:lnTo>
                  <a:pt x="144640" y="360518"/>
                </a:lnTo>
                <a:cubicBezTo>
                  <a:pt x="146064" y="838017"/>
                  <a:pt x="143215" y="1294151"/>
                  <a:pt x="144639" y="177165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 </a:t>
            </a:r>
          </a:p>
        </p:txBody>
      </p:sp>
      <p:sp>
        <p:nvSpPr>
          <p:cNvPr id="5" name="Tijdelijke aanduiding voor tekst 33"/>
          <p:cNvSpPr>
            <a:spLocks noGrp="1"/>
          </p:cNvSpPr>
          <p:nvPr>
            <p:ph type="body" sz="quarter" idx="13"/>
          </p:nvPr>
        </p:nvSpPr>
        <p:spPr>
          <a:xfrm>
            <a:off x="1725108" y="1735660"/>
            <a:ext cx="3373365" cy="3844258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9000" b="1" i="0" cap="all" baseline="0">
                <a:solidFill>
                  <a:srgbClr val="0033A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5709052" y="1672724"/>
            <a:ext cx="5644748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 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157024"/>
            <a:ext cx="3034018" cy="784249"/>
          </a:xfrm>
          <a:solidFill>
            <a:schemeClr val="accent2"/>
          </a:solidFill>
        </p:spPr>
        <p:txBody>
          <a:bodyPr tIns="36000" bIns="0"/>
          <a:lstStyle>
            <a:lvl1pPr>
              <a:defRPr sz="5400" strike="noStrike" baseline="0"/>
            </a:lvl1pPr>
          </a:lstStyle>
          <a:p>
            <a:r>
              <a:rPr lang="nl-NL" dirty="0"/>
              <a:t>DANK U</a:t>
            </a:r>
          </a:p>
        </p:txBody>
      </p:sp>
      <p:sp>
        <p:nvSpPr>
          <p:cNvPr id="2" name="Rechthoek 1"/>
          <p:cNvSpPr/>
          <p:nvPr userDrawn="1"/>
        </p:nvSpPr>
        <p:spPr>
          <a:xfrm>
            <a:off x="0" y="4871803"/>
            <a:ext cx="12192000" cy="1971207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9" name="Tijdelijke aanduiding voor tekst 1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519194" y="4961747"/>
            <a:ext cx="3564673" cy="1666661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0" name="Vrije vorm 39"/>
          <p:cNvSpPr/>
          <p:nvPr userDrawn="1"/>
        </p:nvSpPr>
        <p:spPr>
          <a:xfrm>
            <a:off x="9570720" y="-8513"/>
            <a:ext cx="2645960" cy="6866513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cherm zonder foto - zwarte ondertitel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79000">
              <a:schemeClr val="bg1">
                <a:tint val="98000"/>
                <a:satMod val="130000"/>
                <a:shade val="90000"/>
                <a:lumMod val="12000"/>
                <a:lumOff val="88000"/>
              </a:schemeClr>
            </a:gs>
            <a:gs pos="92000">
              <a:schemeClr val="bg1">
                <a:lumMod val="9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532948"/>
            <a:ext cx="4310091" cy="335852"/>
          </a:xfrm>
          <a:solidFill>
            <a:schemeClr val="tx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 van de presentatie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057160"/>
            <a:ext cx="5396074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592297"/>
            <a:ext cx="4137025" cy="374221"/>
          </a:xfrm>
        </p:spPr>
        <p:txBody>
          <a:bodyPr/>
          <a:lstStyle/>
          <a:p>
            <a:pPr lvl="0"/>
            <a:r>
              <a:rPr lang="nl-NL" dirty="0"/>
              <a:t>Naam van </a:t>
            </a:r>
            <a:r>
              <a:rPr lang="nl-NL"/>
              <a:t>de spreker</a:t>
            </a:r>
            <a:endParaRPr lang="nl-NL" dirty="0"/>
          </a:p>
        </p:txBody>
      </p:sp>
      <p:sp>
        <p:nvSpPr>
          <p:cNvPr id="10" name="Vrije vorm 9"/>
          <p:cNvSpPr/>
          <p:nvPr userDrawn="1"/>
        </p:nvSpPr>
        <p:spPr>
          <a:xfrm>
            <a:off x="11869296" y="698404"/>
            <a:ext cx="322704" cy="828480"/>
          </a:xfrm>
          <a:custGeom>
            <a:avLst/>
            <a:gdLst>
              <a:gd name="connsiteX0" fmla="*/ 0 w 1960775"/>
              <a:gd name="connsiteY0" fmla="*/ 0 h 5033913"/>
              <a:gd name="connsiteX1" fmla="*/ 0 w 1960775"/>
              <a:gd name="connsiteY1" fmla="*/ 0 h 5033913"/>
              <a:gd name="connsiteX2" fmla="*/ 1960775 w 1960775"/>
              <a:gd name="connsiteY2" fmla="*/ 0 h 5033913"/>
              <a:gd name="connsiteX3" fmla="*/ 1960775 w 1960775"/>
              <a:gd name="connsiteY3" fmla="*/ 5033913 h 5033913"/>
              <a:gd name="connsiteX4" fmla="*/ 0 w 1960775"/>
              <a:gd name="connsiteY4" fmla="*/ 0 h 503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0775" h="5033913">
                <a:moveTo>
                  <a:pt x="0" y="0"/>
                </a:moveTo>
                <a:lnTo>
                  <a:pt x="0" y="0"/>
                </a:lnTo>
                <a:lnTo>
                  <a:pt x="1960775" y="0"/>
                </a:lnTo>
                <a:lnTo>
                  <a:pt x="1960775" y="5033913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cherm zonder foto - grijze ondertitel - groot logo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79000">
              <a:schemeClr val="bg1">
                <a:tint val="98000"/>
                <a:satMod val="130000"/>
                <a:shade val="90000"/>
                <a:lumMod val="12000"/>
                <a:lumOff val="88000"/>
              </a:schemeClr>
            </a:gs>
            <a:gs pos="92000">
              <a:schemeClr val="bg1">
                <a:lumMod val="9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3664307"/>
            <a:ext cx="4310091" cy="335852"/>
          </a:xfrm>
          <a:solidFill>
            <a:schemeClr val="bg1">
              <a:lumMod val="85000"/>
            </a:schemeClr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4723656"/>
            <a:ext cx="4137025" cy="374221"/>
          </a:xfrm>
        </p:spPr>
        <p:txBody>
          <a:bodyPr/>
          <a:lstStyle/>
          <a:p>
            <a:pPr lvl="0"/>
            <a:r>
              <a:rPr lang="nl-NL" dirty="0"/>
              <a:t>Naam van </a:t>
            </a:r>
            <a:r>
              <a:rPr lang="nl-NL"/>
              <a:t>de spreker</a:t>
            </a:r>
            <a:endParaRPr lang="nl-NL" dirty="0"/>
          </a:p>
        </p:txBody>
      </p:sp>
      <p:sp>
        <p:nvSpPr>
          <p:cNvPr id="8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3188519"/>
            <a:ext cx="5396074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14" name="Vrije vorm 13"/>
          <p:cNvSpPr/>
          <p:nvPr userDrawn="1"/>
        </p:nvSpPr>
        <p:spPr>
          <a:xfrm>
            <a:off x="10992510" y="709339"/>
            <a:ext cx="1199456" cy="3112700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5254" y="268585"/>
            <a:ext cx="3355200" cy="118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cherm zonder foto - zwarte ondertitel - groot logo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79000">
              <a:schemeClr val="bg1">
                <a:tint val="98000"/>
                <a:satMod val="130000"/>
                <a:shade val="90000"/>
                <a:lumMod val="12000"/>
                <a:lumOff val="88000"/>
              </a:schemeClr>
            </a:gs>
            <a:gs pos="92000">
              <a:schemeClr val="bg1">
                <a:lumMod val="9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3664307"/>
            <a:ext cx="4310091" cy="335852"/>
          </a:xfrm>
          <a:solidFill>
            <a:schemeClr val="tx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4723656"/>
            <a:ext cx="4137025" cy="374221"/>
          </a:xfrm>
        </p:spPr>
        <p:txBody>
          <a:bodyPr/>
          <a:lstStyle/>
          <a:p>
            <a:pPr lvl="0"/>
            <a:r>
              <a:rPr lang="nl-NL" dirty="0"/>
              <a:t>Naam van </a:t>
            </a:r>
            <a:r>
              <a:rPr lang="nl-NL"/>
              <a:t>de spreker</a:t>
            </a:r>
            <a:endParaRPr lang="nl-NL" dirty="0"/>
          </a:p>
        </p:txBody>
      </p:sp>
      <p:sp>
        <p:nvSpPr>
          <p:cNvPr id="8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3188519"/>
            <a:ext cx="5396074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11" name="Vrije vorm 10"/>
          <p:cNvSpPr/>
          <p:nvPr userDrawn="1"/>
        </p:nvSpPr>
        <p:spPr>
          <a:xfrm>
            <a:off x="10992510" y="709339"/>
            <a:ext cx="1199456" cy="3112700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5254" y="268585"/>
            <a:ext cx="3355200" cy="118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cherm - grijze ondertitel -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/>
          </p:cNvSpPr>
          <p:nvPr>
            <p:ph type="pic" idx="12"/>
          </p:nvPr>
        </p:nvSpPr>
        <p:spPr>
          <a:xfrm>
            <a:off x="-4294" y="0"/>
            <a:ext cx="12196293" cy="5984875"/>
          </a:xfrm>
        </p:spPr>
        <p:txBody>
          <a:bodyPr lIns="2880000" tIns="756000" rIns="2880000" anchor="t" anchorCtr="0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951386"/>
            <a:ext cx="1679370" cy="335852"/>
          </a:xfrm>
          <a:solidFill>
            <a:schemeClr val="bg1">
              <a:lumMod val="85000"/>
            </a:schemeClr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2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475598"/>
            <a:ext cx="3723309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 err="1"/>
              <a:t>HoofdStuk</a:t>
            </a:r>
            <a:r>
              <a:rPr lang="nl-NL" dirty="0"/>
              <a:t> Titel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cherm - zwarte ondertitel -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/>
          </p:cNvSpPr>
          <p:nvPr>
            <p:ph type="pic" idx="12"/>
          </p:nvPr>
        </p:nvSpPr>
        <p:spPr>
          <a:xfrm>
            <a:off x="-4293" y="0"/>
            <a:ext cx="12196294" cy="5984875"/>
          </a:xfrm>
        </p:spPr>
        <p:txBody>
          <a:bodyPr lIns="2880000" tIns="756000" rIns="2880000" anchor="t" anchorCtr="0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951386"/>
            <a:ext cx="1679370" cy="335852"/>
          </a:xfrm>
          <a:solidFill>
            <a:schemeClr val="tx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12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475598"/>
            <a:ext cx="3723309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 dirty="0" err="1"/>
              <a:t>HoofdStuk</a:t>
            </a:r>
            <a:r>
              <a:rPr lang="nl-NL" dirty="0"/>
              <a:t> Titel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9387746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tel 3"/>
          <p:cNvSpPr>
            <a:spLocks noGrp="1"/>
          </p:cNvSpPr>
          <p:nvPr>
            <p:ph type="title"/>
          </p:nvPr>
        </p:nvSpPr>
        <p:spPr>
          <a:xfrm>
            <a:off x="731837" y="711463"/>
            <a:ext cx="5340895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tekst -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4" y="1990140"/>
            <a:ext cx="10719005" cy="3467100"/>
          </a:xfrm>
        </p:spPr>
        <p:txBody>
          <a:bodyPr numCol="2" spcCol="12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79000">
              <a:schemeClr val="bg1">
                <a:tint val="98000"/>
                <a:satMod val="130000"/>
                <a:shade val="90000"/>
                <a:lumMod val="12000"/>
                <a:lumOff val="88000"/>
              </a:schemeClr>
            </a:gs>
            <a:gs pos="92000">
              <a:schemeClr val="bg1">
                <a:lumMod val="9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5976013"/>
            <a:ext cx="12192000" cy="867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31838" y="645811"/>
            <a:ext cx="1079957" cy="377402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0" tIns="36000" rIns="144000" bIns="36000" rtlCol="0" anchor="b">
            <a:spAutoFit/>
          </a:bodyPr>
          <a:lstStyle/>
          <a:p>
            <a:r>
              <a:rPr lang="nl-NL" dirty="0"/>
              <a:t>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8245" y="2026507"/>
            <a:ext cx="10616699" cy="342277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8610600" y="6265518"/>
            <a:ext cx="2743200" cy="156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418139"/>
            <a:ext cx="2743200" cy="173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/>
              <a:t> </a:t>
            </a:r>
            <a:fld id="{141DC315-004D-734B-91F7-61E542849DC9}" type="datetimeFigureOut">
              <a:rPr lang="nl-NL" smtClean="0"/>
              <a:pPr/>
              <a:t>16-1-2022</a:t>
            </a:fld>
            <a:r>
              <a:rPr lang="nl-NL"/>
              <a:t> | </a:t>
            </a:r>
            <a:fld id="{2DAB09C5-3251-4B47-B002-D03712DC64C3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17119" r="81092" b="18852"/>
          <a:stretch/>
        </p:blipFill>
        <p:spPr>
          <a:xfrm>
            <a:off x="514763" y="6074869"/>
            <a:ext cx="1608714" cy="612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8949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97" r:id="rId2"/>
    <p:sldLayoutId id="2147483696" r:id="rId3"/>
    <p:sldLayoutId id="2147483700" r:id="rId4"/>
    <p:sldLayoutId id="2147483702" r:id="rId5"/>
    <p:sldLayoutId id="2147483694" r:id="rId6"/>
    <p:sldLayoutId id="2147483703" r:id="rId7"/>
    <p:sldLayoutId id="2147483706" r:id="rId8"/>
    <p:sldLayoutId id="2147483707" r:id="rId9"/>
    <p:sldLayoutId id="2147483709" r:id="rId10"/>
    <p:sldLayoutId id="2147483710" r:id="rId11"/>
    <p:sldLayoutId id="2147483705" r:id="rId12"/>
    <p:sldLayoutId id="2147483704" r:id="rId13"/>
    <p:sldLayoutId id="2147483718" r:id="rId14"/>
    <p:sldLayoutId id="2147483721" r:id="rId15"/>
    <p:sldLayoutId id="2147483708" r:id="rId16"/>
    <p:sldLayoutId id="2147483711" r:id="rId17"/>
    <p:sldLayoutId id="2147483712" r:id="rId18"/>
    <p:sldLayoutId id="2147483723" r:id="rId19"/>
    <p:sldLayoutId id="2147483713" r:id="rId20"/>
    <p:sldLayoutId id="2147483714" r:id="rId21"/>
    <p:sldLayoutId id="2147483716" r:id="rId22"/>
    <p:sldLayoutId id="2147483717" r:id="rId23"/>
    <p:sldLayoutId id="2147483715" r:id="rId24"/>
    <p:sldLayoutId id="2147483719" r:id="rId25"/>
    <p:sldLayoutId id="2147483725" r:id="rId26"/>
    <p:sldLayoutId id="2147483720" r:id="rId27"/>
    <p:sldLayoutId id="2147483724" r:id="rId28"/>
    <p:sldLayoutId id="2147483722" r:id="rId29"/>
  </p:sldLayoutIdLst>
  <p:hf hdr="0"/>
  <p:txStyles>
    <p:titleStyle>
      <a:lvl1pPr marL="133350" indent="0" algn="l" defTabSz="914377" rtl="0" eaLnBrk="1" latinLnBrk="0" hangingPunct="1">
        <a:lnSpc>
          <a:spcPct val="90000"/>
        </a:lnSpc>
        <a:spcBef>
          <a:spcPct val="0"/>
        </a:spcBef>
        <a:buNone/>
        <a:tabLst/>
        <a:defRPr sz="2200" kern="1200" cap="all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0" indent="0" algn="l" defTabSz="914377" rtl="0" eaLnBrk="1" latinLnBrk="0" hangingPunct="1">
        <a:lnSpc>
          <a:spcPct val="95000"/>
        </a:lnSpc>
        <a:spcBef>
          <a:spcPts val="1000"/>
        </a:spcBef>
        <a:spcAft>
          <a:spcPts val="1000"/>
        </a:spcAft>
        <a:buFont typeface="Arial" charset="0"/>
        <a:buNone/>
        <a:defRPr sz="16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1pPr>
      <a:lvl2pPr marL="268288" indent="-257175" algn="l" defTabSz="914377" rtl="0" eaLnBrk="1" latinLnBrk="0" hangingPunct="1">
        <a:lnSpc>
          <a:spcPct val="95000"/>
        </a:lnSpc>
        <a:spcBef>
          <a:spcPts val="500"/>
        </a:spcBef>
        <a:buClr>
          <a:srgbClr val="FF5000"/>
        </a:buClr>
        <a:buSzPct val="90000"/>
        <a:buFont typeface="LucidaGrande"/>
        <a:buChar char="►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2pPr>
      <a:lvl3pPr marL="671513" indent="-220663" algn="l" defTabSz="914377" rtl="0" eaLnBrk="1" latinLnBrk="0" hangingPunct="1">
        <a:lnSpc>
          <a:spcPct val="95000"/>
        </a:lnSpc>
        <a:spcBef>
          <a:spcPts val="500"/>
        </a:spcBef>
        <a:buClr>
          <a:schemeClr val="bg1">
            <a:lumMod val="50000"/>
          </a:schemeClr>
        </a:buClr>
        <a:buSzPct val="90000"/>
        <a:buFont typeface="LucidaGrande"/>
        <a:buChar char="►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3pPr>
      <a:lvl4pPr marL="1073150" indent="-219075" algn="l" defTabSz="914377" rtl="0" eaLnBrk="1" latinLnBrk="0" hangingPunct="1">
        <a:lnSpc>
          <a:spcPct val="95000"/>
        </a:lnSpc>
        <a:spcBef>
          <a:spcPts val="500"/>
        </a:spcBef>
        <a:buClr>
          <a:srgbClr val="FF5000"/>
        </a:buClr>
        <a:buFont typeface="Arial"/>
        <a:buChar char="•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4pPr>
      <a:lvl5pPr marL="1476375" indent="-231775" algn="l" defTabSz="914377" rtl="0" eaLnBrk="1" latinLnBrk="0" hangingPunct="1">
        <a:lnSpc>
          <a:spcPct val="95000"/>
        </a:lnSpc>
        <a:spcBef>
          <a:spcPts val="500"/>
        </a:spcBef>
        <a:buClr>
          <a:schemeClr val="bg1">
            <a:lumMod val="50000"/>
          </a:schemeClr>
        </a:buClr>
        <a:buFont typeface="Arial"/>
        <a:buChar char="•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2-4292/11/21/259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arxiv.org/abs/1910.04066" TargetMode="External"/><Relationship Id="rId4" Type="http://schemas.openxmlformats.org/officeDocument/2006/relationships/hyperlink" Target="https://www.arxiv-vanity.com/papers/1812.10025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31838" y="2057160"/>
            <a:ext cx="5344368" cy="424150"/>
          </a:xfrm>
        </p:spPr>
        <p:txBody>
          <a:bodyPr/>
          <a:lstStyle/>
          <a:p>
            <a:r>
              <a:rPr lang="en-GB" dirty="0"/>
              <a:t>Master’s thesis defence</a:t>
            </a:r>
          </a:p>
        </p:txBody>
      </p:sp>
      <p:sp>
        <p:nvSpPr>
          <p:cNvPr id="27" name="Tijdelijke aanduiding voor tekst 2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8" name="Tijdelijke aanduiding voor tekst 2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itel 19">
            <a:extLst>
              <a:ext uri="{FF2B5EF4-FFF2-40B4-BE49-F238E27FC236}">
                <a16:creationId xmlns:a16="http://schemas.microsoft.com/office/drawing/2014/main" id="{00419894-912A-4B15-B4AA-3E87EBA1938A}"/>
              </a:ext>
            </a:extLst>
          </p:cNvPr>
          <p:cNvSpPr txBox="1">
            <a:spLocks/>
          </p:cNvSpPr>
          <p:nvPr/>
        </p:nvSpPr>
        <p:spPr>
          <a:xfrm>
            <a:off x="731838" y="2703169"/>
            <a:ext cx="6576629" cy="1353635"/>
          </a:xfrm>
          <a:prstGeom prst="rect">
            <a:avLst/>
          </a:prstGeom>
          <a:solidFill>
            <a:srgbClr val="0033A0"/>
          </a:solidFill>
        </p:spPr>
        <p:txBody>
          <a:bodyPr vert="horz" wrap="square" lIns="0" tIns="36000" rIns="90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8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Multi-Focus Image Fusion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via Deep Multimodal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Convolutional Sparse Coding</a:t>
            </a:r>
            <a:endParaRPr lang="en-US" sz="2800" dirty="0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D4B9E-FF15-4066-B1CD-E1DE70874296}"/>
              </a:ext>
            </a:extLst>
          </p:cNvPr>
          <p:cNvSpPr txBox="1"/>
          <p:nvPr/>
        </p:nvSpPr>
        <p:spPr>
          <a:xfrm>
            <a:off x="731838" y="5535456"/>
            <a:ext cx="506145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PETIO TODOROV</a:t>
            </a:r>
          </a:p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MASTER IN APPLIED COMPUTER SCIENCE</a:t>
            </a:r>
          </a:p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SEPTEMBER 3, 2021</a:t>
            </a:r>
          </a:p>
        </p:txBody>
      </p:sp>
    </p:spTree>
    <p:extLst>
      <p:ext uri="{BB962C8B-B14F-4D97-AF65-F5344CB8AC3E}">
        <p14:creationId xmlns:p14="http://schemas.microsoft.com/office/powerpoint/2010/main" val="1931867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D4F1AE16-46E5-4547-B099-64443E407D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Background</a:t>
            </a:r>
          </a:p>
        </p:txBody>
      </p:sp>
      <p:sp>
        <p:nvSpPr>
          <p:cNvPr id="14" name="Tijdelijke aanduiding voor tekst 18">
            <a:extLst>
              <a:ext uri="{FF2B5EF4-FFF2-40B4-BE49-F238E27FC236}">
                <a16:creationId xmlns:a16="http://schemas.microsoft.com/office/drawing/2014/main" id="{F6EC3470-98CF-402B-983C-353A5021837F}"/>
              </a:ext>
            </a:extLst>
          </p:cNvPr>
          <p:cNvSpPr txBox="1">
            <a:spLocks/>
          </p:cNvSpPr>
          <p:nvPr/>
        </p:nvSpPr>
        <p:spPr>
          <a:xfrm>
            <a:off x="0" y="812725"/>
            <a:ext cx="5212080" cy="43663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Attention Mechanism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DBE931-362B-401A-BDB4-640E1A70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" y="2112976"/>
            <a:ext cx="11647170" cy="276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9" name="Titel 16">
            <a:extLst>
              <a:ext uri="{FF2B5EF4-FFF2-40B4-BE49-F238E27FC236}">
                <a16:creationId xmlns:a16="http://schemas.microsoft.com/office/drawing/2014/main" id="{001A9EC1-1B71-4806-98ED-EA1E7C0BAE88}"/>
              </a:ext>
            </a:extLst>
          </p:cNvPr>
          <p:cNvSpPr txBox="1">
            <a:spLocks/>
          </p:cNvSpPr>
          <p:nvPr/>
        </p:nvSpPr>
        <p:spPr>
          <a:xfrm>
            <a:off x="-1" y="1105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methods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167EA504-A968-45FE-BE4E-D9F7FC1495CB}"/>
              </a:ext>
            </a:extLst>
          </p:cNvPr>
          <p:cNvSpPr txBox="1">
            <a:spLocks/>
          </p:cNvSpPr>
          <p:nvPr/>
        </p:nvSpPr>
        <p:spPr>
          <a:xfrm>
            <a:off x="0" y="812725"/>
            <a:ext cx="5920740" cy="43663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Network 2 (Base + Attention)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E455F-3760-4221-9A86-8F18E397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7" y="1249362"/>
            <a:ext cx="98774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59752-2F6E-4AB1-9384-62CDEAFB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28" y="1249362"/>
            <a:ext cx="7195457" cy="4732398"/>
          </a:xfrm>
          <a:prstGeom prst="rect">
            <a:avLst/>
          </a:prstGeom>
        </p:spPr>
      </p:pic>
      <p:sp>
        <p:nvSpPr>
          <p:cNvPr id="9" name="Titel 16">
            <a:extLst>
              <a:ext uri="{FF2B5EF4-FFF2-40B4-BE49-F238E27FC236}">
                <a16:creationId xmlns:a16="http://schemas.microsoft.com/office/drawing/2014/main" id="{B6C6E6F4-77F8-4C52-959A-59EB3085A8E0}"/>
              </a:ext>
            </a:extLst>
          </p:cNvPr>
          <p:cNvSpPr txBox="1">
            <a:spLocks/>
          </p:cNvSpPr>
          <p:nvPr/>
        </p:nvSpPr>
        <p:spPr>
          <a:xfrm>
            <a:off x="-1" y="1105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methods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39553A04-9AB5-4500-B04F-72F88910B193}"/>
              </a:ext>
            </a:extLst>
          </p:cNvPr>
          <p:cNvSpPr txBox="1">
            <a:spLocks/>
          </p:cNvSpPr>
          <p:nvPr/>
        </p:nvSpPr>
        <p:spPr>
          <a:xfrm>
            <a:off x="0" y="812725"/>
            <a:ext cx="5212080" cy="43663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Network 3 (Dual Network)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964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7" name="Titel 16">
            <a:extLst>
              <a:ext uri="{FF2B5EF4-FFF2-40B4-BE49-F238E27FC236}">
                <a16:creationId xmlns:a16="http://schemas.microsoft.com/office/drawing/2014/main" id="{8254E179-F008-4D5F-AC00-9249861C30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Background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633E4DD0-FD64-4106-89A5-36AEE061F859}"/>
              </a:ext>
            </a:extLst>
          </p:cNvPr>
          <p:cNvSpPr txBox="1">
            <a:spLocks/>
          </p:cNvSpPr>
          <p:nvPr/>
        </p:nvSpPr>
        <p:spPr>
          <a:xfrm>
            <a:off x="1497330" y="2802306"/>
            <a:ext cx="9955530" cy="125338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000" b="1" dirty="0">
                <a:solidFill>
                  <a:schemeClr val="tx1"/>
                </a:solidFill>
              </a:rPr>
              <a:t>Experiments &amp; Results</a:t>
            </a:r>
            <a:endParaRPr lang="en-GB" sz="5000" dirty="0"/>
          </a:p>
        </p:txBody>
      </p:sp>
    </p:spTree>
    <p:extLst>
      <p:ext uri="{BB962C8B-B14F-4D97-AF65-F5344CB8AC3E}">
        <p14:creationId xmlns:p14="http://schemas.microsoft.com/office/powerpoint/2010/main" val="1560966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E3940-6707-49D6-8A69-46FF75BB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9171"/>
            <a:ext cx="12192000" cy="2951830"/>
          </a:xfrm>
          <a:prstGeom prst="rect">
            <a:avLst/>
          </a:prstGeom>
        </p:spPr>
      </p:pic>
      <p:sp>
        <p:nvSpPr>
          <p:cNvPr id="9" name="Titel 16">
            <a:extLst>
              <a:ext uri="{FF2B5EF4-FFF2-40B4-BE49-F238E27FC236}">
                <a16:creationId xmlns:a16="http://schemas.microsoft.com/office/drawing/2014/main" id="{8E110A10-8D24-4F4F-81BC-1B292763CE90}"/>
              </a:ext>
            </a:extLst>
          </p:cNvPr>
          <p:cNvSpPr txBox="1">
            <a:spLocks/>
          </p:cNvSpPr>
          <p:nvPr/>
        </p:nvSpPr>
        <p:spPr>
          <a:xfrm>
            <a:off x="3048" y="3222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Experiments &amp; results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ED388AEF-A015-43F4-A127-989EADC36E28}"/>
              </a:ext>
            </a:extLst>
          </p:cNvPr>
          <p:cNvSpPr txBox="1">
            <a:spLocks/>
          </p:cNvSpPr>
          <p:nvPr/>
        </p:nvSpPr>
        <p:spPr>
          <a:xfrm>
            <a:off x="0" y="812725"/>
            <a:ext cx="5463540" cy="43663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Training Dataset Preparation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47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15</a:t>
            </a:fld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3DDF8-A7F2-46D3-85C3-80B4CE00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490" y="759888"/>
            <a:ext cx="6010612" cy="5106361"/>
          </a:xfrm>
          <a:prstGeom prst="rect">
            <a:avLst/>
          </a:prstGeom>
        </p:spPr>
      </p:pic>
      <p:sp>
        <p:nvSpPr>
          <p:cNvPr id="11" name="Titel 16">
            <a:extLst>
              <a:ext uri="{FF2B5EF4-FFF2-40B4-BE49-F238E27FC236}">
                <a16:creationId xmlns:a16="http://schemas.microsoft.com/office/drawing/2014/main" id="{0D2E0C7A-CE6E-4689-BC9C-5F47DFDCAA40}"/>
              </a:ext>
            </a:extLst>
          </p:cNvPr>
          <p:cNvSpPr txBox="1">
            <a:spLocks/>
          </p:cNvSpPr>
          <p:nvPr/>
        </p:nvSpPr>
        <p:spPr>
          <a:xfrm>
            <a:off x="3048" y="3222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Experiments &amp; results</a:t>
            </a:r>
          </a:p>
        </p:txBody>
      </p:sp>
      <p:sp>
        <p:nvSpPr>
          <p:cNvPr id="14" name="Tijdelijke aanduiding voor tekst 18">
            <a:extLst>
              <a:ext uri="{FF2B5EF4-FFF2-40B4-BE49-F238E27FC236}">
                <a16:creationId xmlns:a16="http://schemas.microsoft.com/office/drawing/2014/main" id="{99CF63D0-267A-49D5-BC74-E97FA9E94AD2}"/>
              </a:ext>
            </a:extLst>
          </p:cNvPr>
          <p:cNvSpPr txBox="1">
            <a:spLocks/>
          </p:cNvSpPr>
          <p:nvPr/>
        </p:nvSpPr>
        <p:spPr>
          <a:xfrm>
            <a:off x="0" y="812725"/>
            <a:ext cx="5212080" cy="43663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Visual Results</a:t>
            </a:r>
            <a:endParaRPr lang="en-GB" dirty="0"/>
          </a:p>
        </p:txBody>
      </p:sp>
      <p:sp>
        <p:nvSpPr>
          <p:cNvPr id="15" name="Tijdelijke aanduiding voor tekst 18">
            <a:extLst>
              <a:ext uri="{FF2B5EF4-FFF2-40B4-BE49-F238E27FC236}">
                <a16:creationId xmlns:a16="http://schemas.microsoft.com/office/drawing/2014/main" id="{F2EB52DD-C2D0-45DA-B36F-88A2176FC287}"/>
              </a:ext>
            </a:extLst>
          </p:cNvPr>
          <p:cNvSpPr txBox="1">
            <a:spLocks/>
          </p:cNvSpPr>
          <p:nvPr/>
        </p:nvSpPr>
        <p:spPr>
          <a:xfrm>
            <a:off x="-290965" y="1913160"/>
            <a:ext cx="4588646" cy="233710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Testing performed on      20 </a:t>
            </a:r>
            <a:r>
              <a:rPr lang="en-GB" sz="2000" b="1" dirty="0" err="1">
                <a:solidFill>
                  <a:schemeClr val="tx1"/>
                </a:solidFill>
              </a:rPr>
              <a:t>Lytro</a:t>
            </a:r>
            <a:r>
              <a:rPr lang="en-GB" sz="2000" b="1" dirty="0">
                <a:solidFill>
                  <a:schemeClr val="tx1"/>
                </a:solidFill>
              </a:rPr>
              <a:t> Dataset Images</a:t>
            </a:r>
          </a:p>
          <a:p>
            <a:pPr lvl="1" indent="0">
              <a:buNone/>
            </a:pPr>
            <a:endParaRPr lang="en-GB" sz="2000" b="1" dirty="0">
              <a:solidFill>
                <a:schemeClr val="tx1"/>
              </a:solidFill>
            </a:endParaRPr>
          </a:p>
          <a:p>
            <a:pPr marL="554038" lvl="1" indent="-285750">
              <a:buFont typeface="Arial" panose="020B0604020202020204" pitchFamily="34" charset="0"/>
              <a:buChar char="•"/>
            </a:pPr>
            <a:endParaRPr lang="en-GB" sz="2000" b="1" dirty="0">
              <a:solidFill>
                <a:schemeClr val="tx1"/>
              </a:solidFill>
            </a:endParaRPr>
          </a:p>
          <a:p>
            <a:pPr marL="554038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312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15F35342-4072-4099-B69A-3D49A4B752F1}"/>
              </a:ext>
            </a:extLst>
          </p:cNvPr>
          <p:cNvSpPr txBox="1">
            <a:spLocks/>
          </p:cNvSpPr>
          <p:nvPr/>
        </p:nvSpPr>
        <p:spPr>
          <a:xfrm>
            <a:off x="0" y="812725"/>
            <a:ext cx="5212080" cy="43663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Visual Results</a:t>
            </a:r>
            <a:endParaRPr lang="en-GB" dirty="0"/>
          </a:p>
        </p:txBody>
      </p:sp>
      <p:sp>
        <p:nvSpPr>
          <p:cNvPr id="14" name="Titel 16">
            <a:extLst>
              <a:ext uri="{FF2B5EF4-FFF2-40B4-BE49-F238E27FC236}">
                <a16:creationId xmlns:a16="http://schemas.microsoft.com/office/drawing/2014/main" id="{0A10A5C8-E71C-4BD4-9F68-F0BECA5E92C7}"/>
              </a:ext>
            </a:extLst>
          </p:cNvPr>
          <p:cNvSpPr txBox="1">
            <a:spLocks/>
          </p:cNvSpPr>
          <p:nvPr/>
        </p:nvSpPr>
        <p:spPr>
          <a:xfrm>
            <a:off x="3048" y="3222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Experiments &amp;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76624-1C62-4AA2-9492-13B01D2B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3473"/>
            <a:ext cx="12192000" cy="39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00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F935C492-6201-4B02-8246-F32D5036C7C9}"/>
              </a:ext>
            </a:extLst>
          </p:cNvPr>
          <p:cNvSpPr txBox="1">
            <a:spLocks/>
          </p:cNvSpPr>
          <p:nvPr/>
        </p:nvSpPr>
        <p:spPr>
          <a:xfrm>
            <a:off x="0" y="741762"/>
            <a:ext cx="8755380" cy="43663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Error Maps</a:t>
            </a:r>
            <a:endParaRPr lang="en-GB" dirty="0"/>
          </a:p>
        </p:txBody>
      </p:sp>
      <p:sp>
        <p:nvSpPr>
          <p:cNvPr id="14" name="Titel 16">
            <a:extLst>
              <a:ext uri="{FF2B5EF4-FFF2-40B4-BE49-F238E27FC236}">
                <a16:creationId xmlns:a16="http://schemas.microsoft.com/office/drawing/2014/main" id="{494C496E-7D1B-453F-8797-AB6DB53E2C52}"/>
              </a:ext>
            </a:extLst>
          </p:cNvPr>
          <p:cNvSpPr txBox="1">
            <a:spLocks/>
          </p:cNvSpPr>
          <p:nvPr/>
        </p:nvSpPr>
        <p:spPr>
          <a:xfrm>
            <a:off x="3048" y="3222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Experiments &amp;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0C94AF-B3FE-49F0-8FCF-369FDEE8A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/>
          <a:stretch/>
        </p:blipFill>
        <p:spPr>
          <a:xfrm>
            <a:off x="68580" y="1409542"/>
            <a:ext cx="12070080" cy="44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05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13" name="Titel 16">
            <a:extLst>
              <a:ext uri="{FF2B5EF4-FFF2-40B4-BE49-F238E27FC236}">
                <a16:creationId xmlns:a16="http://schemas.microsoft.com/office/drawing/2014/main" id="{A2381A61-EB87-4535-B321-EF32683E861B}"/>
              </a:ext>
            </a:extLst>
          </p:cNvPr>
          <p:cNvSpPr txBox="1">
            <a:spLocks/>
          </p:cNvSpPr>
          <p:nvPr/>
        </p:nvSpPr>
        <p:spPr>
          <a:xfrm>
            <a:off x="3048" y="3222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Experiments &amp; results</a:t>
            </a:r>
          </a:p>
        </p:txBody>
      </p:sp>
      <p:sp>
        <p:nvSpPr>
          <p:cNvPr id="16" name="Tijdelijke aanduiding voor tekst 18">
            <a:extLst>
              <a:ext uri="{FF2B5EF4-FFF2-40B4-BE49-F238E27FC236}">
                <a16:creationId xmlns:a16="http://schemas.microsoft.com/office/drawing/2014/main" id="{334E5383-D337-4F0F-A7CA-D18FC7E0243E}"/>
              </a:ext>
            </a:extLst>
          </p:cNvPr>
          <p:cNvSpPr txBox="1">
            <a:spLocks/>
          </p:cNvSpPr>
          <p:nvPr/>
        </p:nvSpPr>
        <p:spPr>
          <a:xfrm>
            <a:off x="0" y="741762"/>
            <a:ext cx="5212080" cy="43663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Numerical Results</a:t>
            </a:r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1DCF14-D132-426C-868B-7588FE4A4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11" y="1513926"/>
            <a:ext cx="10578689" cy="1966836"/>
          </a:xfrm>
          <a:prstGeom prst="rect">
            <a:avLst/>
          </a:prstGeom>
        </p:spPr>
      </p:pic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65B90DA3-F3F3-4AC6-8E2B-B8FB5EC5A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" y="4143545"/>
            <a:ext cx="7518400" cy="1527786"/>
          </a:xfrm>
        </p:spPr>
        <p:txBody>
          <a:bodyPr/>
          <a:lstStyle/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Networks 2 and 3 outperform Network 1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Network 2 beats CU-Net in 3 out of 4 metrics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Network 3 beats CU-Net in all 4 metrics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MADCNN has best numerical performance</a:t>
            </a:r>
          </a:p>
        </p:txBody>
      </p:sp>
    </p:spTree>
    <p:extLst>
      <p:ext uri="{BB962C8B-B14F-4D97-AF65-F5344CB8AC3E}">
        <p14:creationId xmlns:p14="http://schemas.microsoft.com/office/powerpoint/2010/main" val="2128198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633E4DD0-FD64-4106-89A5-36AEE061F859}"/>
              </a:ext>
            </a:extLst>
          </p:cNvPr>
          <p:cNvSpPr txBox="1">
            <a:spLocks/>
          </p:cNvSpPr>
          <p:nvPr/>
        </p:nvSpPr>
        <p:spPr>
          <a:xfrm>
            <a:off x="3375660" y="2897843"/>
            <a:ext cx="12092940" cy="125338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000" b="1" dirty="0">
                <a:solidFill>
                  <a:schemeClr val="tx1"/>
                </a:solidFill>
              </a:rPr>
              <a:t>Conclusion</a:t>
            </a:r>
            <a:endParaRPr lang="en-GB" sz="5000" dirty="0"/>
          </a:p>
        </p:txBody>
      </p:sp>
      <p:sp>
        <p:nvSpPr>
          <p:cNvPr id="6" name="Titel 16">
            <a:extLst>
              <a:ext uri="{FF2B5EF4-FFF2-40B4-BE49-F238E27FC236}">
                <a16:creationId xmlns:a16="http://schemas.microsoft.com/office/drawing/2014/main" id="{6A0F2423-DA85-4E1E-A850-671304A0BF18}"/>
              </a:ext>
            </a:extLst>
          </p:cNvPr>
          <p:cNvSpPr txBox="1">
            <a:spLocks/>
          </p:cNvSpPr>
          <p:nvPr/>
        </p:nvSpPr>
        <p:spPr>
          <a:xfrm>
            <a:off x="3048" y="0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886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633E4DD0-FD64-4106-89A5-36AEE061F859}"/>
              </a:ext>
            </a:extLst>
          </p:cNvPr>
          <p:cNvSpPr txBox="1">
            <a:spLocks/>
          </p:cNvSpPr>
          <p:nvPr/>
        </p:nvSpPr>
        <p:spPr>
          <a:xfrm>
            <a:off x="3360420" y="2802306"/>
            <a:ext cx="9955530" cy="125338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000" b="1" dirty="0">
                <a:solidFill>
                  <a:schemeClr val="tx1"/>
                </a:solidFill>
              </a:rPr>
              <a:t>Introduction</a:t>
            </a:r>
            <a:endParaRPr lang="en-GB" sz="5000" dirty="0"/>
          </a:p>
        </p:txBody>
      </p:sp>
      <p:sp>
        <p:nvSpPr>
          <p:cNvPr id="6" name="Titel 16">
            <a:extLst>
              <a:ext uri="{FF2B5EF4-FFF2-40B4-BE49-F238E27FC236}">
                <a16:creationId xmlns:a16="http://schemas.microsoft.com/office/drawing/2014/main" id="{CAB8D3C2-3DCF-4AD3-BE45-2F3FBC29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27905"/>
          </a:xfrm>
          <a:solidFill>
            <a:schemeClr val="accent1"/>
          </a:solidFill>
        </p:spPr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72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10" name="Titel 16">
            <a:extLst>
              <a:ext uri="{FF2B5EF4-FFF2-40B4-BE49-F238E27FC236}">
                <a16:creationId xmlns:a16="http://schemas.microsoft.com/office/drawing/2014/main" id="{6BDD468C-DF03-4B39-B02B-9EA40561B2E8}"/>
              </a:ext>
            </a:extLst>
          </p:cNvPr>
          <p:cNvSpPr txBox="1">
            <a:spLocks/>
          </p:cNvSpPr>
          <p:nvPr/>
        </p:nvSpPr>
        <p:spPr>
          <a:xfrm>
            <a:off x="3048" y="0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Conclusion</a:t>
            </a:r>
          </a:p>
        </p:txBody>
      </p:sp>
      <p:sp>
        <p:nvSpPr>
          <p:cNvPr id="13" name="Tijdelijke aanduiding voor tekst 18">
            <a:extLst>
              <a:ext uri="{FF2B5EF4-FFF2-40B4-BE49-F238E27FC236}">
                <a16:creationId xmlns:a16="http://schemas.microsoft.com/office/drawing/2014/main" id="{9EC6264C-E723-45AC-A92B-8869A9F5EBF5}"/>
              </a:ext>
            </a:extLst>
          </p:cNvPr>
          <p:cNvSpPr txBox="1">
            <a:spLocks/>
          </p:cNvSpPr>
          <p:nvPr/>
        </p:nvSpPr>
        <p:spPr>
          <a:xfrm>
            <a:off x="0" y="960080"/>
            <a:ext cx="5212080" cy="43663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Conclusion</a:t>
            </a:r>
            <a:endParaRPr lang="en-GB" dirty="0"/>
          </a:p>
        </p:txBody>
      </p:sp>
      <p:sp>
        <p:nvSpPr>
          <p:cNvPr id="14" name="Tijdelijke aanduiding voor tekst 18">
            <a:extLst>
              <a:ext uri="{FF2B5EF4-FFF2-40B4-BE49-F238E27FC236}">
                <a16:creationId xmlns:a16="http://schemas.microsoft.com/office/drawing/2014/main" id="{5D4D9E60-F027-4307-865F-B97A5A0E1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90966" y="1725861"/>
            <a:ext cx="8901566" cy="4172059"/>
          </a:xfrm>
        </p:spPr>
        <p:txBody>
          <a:bodyPr/>
          <a:lstStyle/>
          <a:p>
            <a:pPr lvl="1" indent="0">
              <a:buNone/>
            </a:pPr>
            <a:r>
              <a:rPr lang="en-GB" sz="2000" b="1" dirty="0">
                <a:solidFill>
                  <a:schemeClr val="tx1"/>
                </a:solidFill>
              </a:rPr>
              <a:t>Multi-Focus Image Fusion (MFIF)</a:t>
            </a:r>
          </a:p>
          <a:p>
            <a:pPr lvl="1" indent="0">
              <a:buNone/>
            </a:pPr>
            <a:endParaRPr lang="en-GB" sz="2000" b="1" dirty="0">
              <a:solidFill>
                <a:schemeClr val="tx1"/>
              </a:solidFill>
            </a:endParaRP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Created 3 Networks</a:t>
            </a:r>
          </a:p>
          <a:p>
            <a:pPr marL="957263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Network 1- Base Network</a:t>
            </a:r>
          </a:p>
          <a:p>
            <a:pPr marL="957263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Network 2- Base + Attention Network</a:t>
            </a:r>
          </a:p>
          <a:p>
            <a:pPr marL="957263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Network 3- Dual Network</a:t>
            </a:r>
          </a:p>
          <a:p>
            <a:pPr lvl="2" indent="0"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All successfully create Multi-Focus Images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endParaRPr lang="en-GB" sz="2000" b="1" dirty="0">
              <a:solidFill>
                <a:schemeClr val="tx1"/>
              </a:solidFill>
            </a:endParaRP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Compared well to state-of-art papers</a:t>
            </a:r>
          </a:p>
          <a:p>
            <a:pPr lvl="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836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8" name="Titel 16">
            <a:extLst>
              <a:ext uri="{FF2B5EF4-FFF2-40B4-BE49-F238E27FC236}">
                <a16:creationId xmlns:a16="http://schemas.microsoft.com/office/drawing/2014/main" id="{021116E4-260D-4739-B086-E29B2C220AB6}"/>
              </a:ext>
            </a:extLst>
          </p:cNvPr>
          <p:cNvSpPr txBox="1">
            <a:spLocks/>
          </p:cNvSpPr>
          <p:nvPr/>
        </p:nvSpPr>
        <p:spPr>
          <a:xfrm>
            <a:off x="3048" y="0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Acknowledgments</a:t>
            </a:r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C9CDB4DC-1BB2-4EBF-8A51-1B7829D39575}"/>
              </a:ext>
            </a:extLst>
          </p:cNvPr>
          <p:cNvSpPr txBox="1">
            <a:spLocks/>
          </p:cNvSpPr>
          <p:nvPr/>
        </p:nvSpPr>
        <p:spPr>
          <a:xfrm>
            <a:off x="2354580" y="2496210"/>
            <a:ext cx="7482840" cy="51668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000" b="1" dirty="0">
                <a:solidFill>
                  <a:schemeClr val="tx1"/>
                </a:solidFill>
              </a:rPr>
              <a:t>Acknowledgments</a:t>
            </a:r>
            <a:endParaRPr lang="en-GB" sz="5000" dirty="0"/>
          </a:p>
        </p:txBody>
      </p:sp>
    </p:spTree>
    <p:extLst>
      <p:ext uri="{BB962C8B-B14F-4D97-AF65-F5344CB8AC3E}">
        <p14:creationId xmlns:p14="http://schemas.microsoft.com/office/powerpoint/2010/main" val="4156444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31838" y="2157024"/>
            <a:ext cx="3034018" cy="784249"/>
          </a:xfrm>
        </p:spPr>
        <p:txBody>
          <a:bodyPr/>
          <a:lstStyle/>
          <a:p>
            <a:r>
              <a:rPr lang="en-GB" dirty="0"/>
              <a:t>DANK u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2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8" name="Titel 16">
            <a:extLst>
              <a:ext uri="{FF2B5EF4-FFF2-40B4-BE49-F238E27FC236}">
                <a16:creationId xmlns:a16="http://schemas.microsoft.com/office/drawing/2014/main" id="{021116E4-260D-4739-B086-E29B2C220AB6}"/>
              </a:ext>
            </a:extLst>
          </p:cNvPr>
          <p:cNvSpPr txBox="1">
            <a:spLocks/>
          </p:cNvSpPr>
          <p:nvPr/>
        </p:nvSpPr>
        <p:spPr>
          <a:xfrm>
            <a:off x="11430" y="-974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References</a:t>
            </a:r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C9CDB4DC-1BB2-4EBF-8A51-1B7829D39575}"/>
              </a:ext>
            </a:extLst>
          </p:cNvPr>
          <p:cNvSpPr txBox="1">
            <a:spLocks/>
          </p:cNvSpPr>
          <p:nvPr/>
        </p:nvSpPr>
        <p:spPr>
          <a:xfrm>
            <a:off x="3048" y="1021740"/>
            <a:ext cx="7482840" cy="51668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000" b="1" dirty="0">
                <a:solidFill>
                  <a:schemeClr val="tx1"/>
                </a:solidFill>
              </a:rPr>
              <a:t>References</a:t>
            </a:r>
            <a:endParaRPr lang="en-GB" sz="5000" dirty="0"/>
          </a:p>
        </p:txBody>
      </p:sp>
      <p:sp>
        <p:nvSpPr>
          <p:cNvPr id="6" name="Tijdelijke aanduiding voor tekst 18">
            <a:extLst>
              <a:ext uri="{FF2B5EF4-FFF2-40B4-BE49-F238E27FC236}">
                <a16:creationId xmlns:a16="http://schemas.microsoft.com/office/drawing/2014/main" id="{BD0E1D20-E03F-4EE7-90E9-1961B0D18A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017148"/>
            <a:ext cx="11158928" cy="4172059"/>
          </a:xfrm>
        </p:spPr>
        <p:txBody>
          <a:bodyPr/>
          <a:lstStyle/>
          <a:p>
            <a:r>
              <a:rPr lang="en-GB" sz="15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Slide 2-3- </a:t>
            </a:r>
            <a:r>
              <a:rPr lang="en-US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X. Zhang, Multi-focus image fusion: A benchmark, 2020. </a:t>
            </a:r>
            <a:r>
              <a:rPr lang="en-US" sz="1500" b="0" i="0" u="none" strike="noStrike" baseline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arXiv</a:t>
            </a:r>
            <a:r>
              <a:rPr lang="en-US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2005.01116 [cs.CV].</a:t>
            </a:r>
            <a:endParaRPr lang="en-GB" sz="15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GB" sz="15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Slide 7- </a:t>
            </a:r>
            <a:r>
              <a:rPr lang="en-US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L. Li, S. Zhang, L. Jiao, F. Liu, S. Yang, and X. Tang, \Semi-coupled convolutional sparse learning for image super-resolution," Remote Sensing, vol. 11, no. 21, 2019, </a:t>
            </a:r>
            <a:r>
              <a:rPr lang="en-US" sz="1500" b="0" i="0" u="none" strike="noStrike" baseline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issn</a:t>
            </a:r>
            <a:r>
              <a:rPr lang="en-US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2072-4292. </a:t>
            </a:r>
            <a:r>
              <a:rPr lang="fr-FR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[Online]. </a:t>
            </a:r>
            <a:r>
              <a:rPr lang="fr-FR" sz="1500" b="0" i="0" u="none" strike="noStrike" baseline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Available</a:t>
            </a:r>
            <a:r>
              <a:rPr lang="fr-FR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fr-FR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https://www.mdpi.com/2072-4292/11/21/2593</a:t>
            </a:r>
            <a:r>
              <a:rPr lang="fr-FR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GB" sz="15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Slide 10- </a:t>
            </a:r>
            <a:r>
              <a:rPr lang="en-GB" sz="1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https://www.arxiv-vanity.com/papers/1812.10025/</a:t>
            </a:r>
            <a:endParaRPr lang="en-GB" sz="15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GB" sz="15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Slide 16-17-18- CU-Net- </a:t>
            </a:r>
            <a:r>
              <a:rPr lang="en-US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X. Deng and P. L. </a:t>
            </a:r>
            <a:r>
              <a:rPr lang="en-US" sz="1500" b="0" i="0" u="none" strike="noStrike" baseline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Dragotti</a:t>
            </a:r>
            <a:r>
              <a:rPr lang="en-US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\Deep convolutional neural network for multi-modal image restoration and fusion," </a:t>
            </a:r>
            <a:r>
              <a:rPr lang="en-US" sz="1500" b="0" i="0" u="none" strike="noStrike" baseline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</a:t>
            </a:r>
            <a:r>
              <a:rPr lang="en-US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vol. abs/1910.04066, 2019. </a:t>
            </a:r>
            <a:r>
              <a:rPr lang="en-US" sz="1500" b="0" i="0" u="none" strike="noStrike" baseline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arXiv</a:t>
            </a:r>
            <a:r>
              <a:rPr lang="en-US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1910.04066. [Online]. </a:t>
            </a:r>
            <a:r>
              <a:rPr lang="fr-FR" sz="1500" b="0" i="0" u="none" strike="noStrike" baseline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Available</a:t>
            </a:r>
            <a:r>
              <a:rPr lang="fr-FR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fr-FR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http://arxiv.org/abs/1910.04066</a:t>
            </a:r>
            <a:r>
              <a:rPr lang="fr-FR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GB" sz="15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Slide 16-17-18- MADCNN- </a:t>
            </a:r>
            <a:r>
              <a:rPr lang="en-US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R. Lai, Y. Li, J. Guan, and A. </a:t>
            </a:r>
            <a:r>
              <a:rPr lang="en-US" sz="1500" b="0" i="0" u="none" strike="noStrike" baseline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Xiong</a:t>
            </a:r>
            <a:r>
              <a:rPr lang="en-US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\Multi-scale visual attention deep convolutional neural network for multi-focus image fusion," IEEE Access, vol. 7, pp. 114 385{114 399, </a:t>
            </a:r>
            <a:r>
              <a:rPr lang="it-IT" sz="1500" b="0" i="0" u="none" strike="noStrike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2019. doi: 10.1109/ACCESS.2019.2935006.</a:t>
            </a:r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697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19" name="Tijdelijke aanduiding voor tekst 18"/>
          <p:cNvSpPr>
            <a:spLocks noGrp="1"/>
          </p:cNvSpPr>
          <p:nvPr>
            <p:ph type="body" sz="quarter" idx="13"/>
          </p:nvPr>
        </p:nvSpPr>
        <p:spPr>
          <a:xfrm>
            <a:off x="-1" y="2038454"/>
            <a:ext cx="5427635" cy="39108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Problem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Background on our Solution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Sparse Coding and Convolutional Sparse Coding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Attention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Network Design and Configuration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3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Experiments and Results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Training Dataset Preparation</a:t>
            </a:r>
            <a:endParaRPr lang="en-GB" b="1" dirty="0">
              <a:solidFill>
                <a:schemeClr val="tx1"/>
              </a:solidFill>
            </a:endParaRP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Visual and Numerical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Conclusion</a:t>
            </a:r>
          </a:p>
          <a:p>
            <a:endParaRPr lang="en-GB" dirty="0"/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27905"/>
          </a:xfrm>
          <a:solidFill>
            <a:schemeClr val="accent1"/>
          </a:solidFill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670572EC-401C-4BAC-B015-333291A8BC0A}"/>
              </a:ext>
            </a:extLst>
          </p:cNvPr>
          <p:cNvSpPr txBox="1">
            <a:spLocks/>
          </p:cNvSpPr>
          <p:nvPr/>
        </p:nvSpPr>
        <p:spPr>
          <a:xfrm>
            <a:off x="0" y="826872"/>
            <a:ext cx="4479562" cy="627906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Presentation Content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838C3D-0529-42A9-A6B0-27D56D62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227" y="627904"/>
            <a:ext cx="4908727" cy="529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9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19" name="Tijdelijke aanduiding voor tekst 18"/>
          <p:cNvSpPr>
            <a:spLocks noGrp="1"/>
          </p:cNvSpPr>
          <p:nvPr>
            <p:ph type="body" sz="quarter" idx="13"/>
          </p:nvPr>
        </p:nvSpPr>
        <p:spPr>
          <a:xfrm>
            <a:off x="-290966" y="2097735"/>
            <a:ext cx="5308735" cy="2851455"/>
          </a:xfrm>
        </p:spPr>
        <p:txBody>
          <a:bodyPr/>
          <a:lstStyle/>
          <a:p>
            <a:pPr lvl="1" indent="0">
              <a:buNone/>
            </a:pPr>
            <a:r>
              <a:rPr lang="en-GB" sz="2000" b="1" dirty="0">
                <a:solidFill>
                  <a:schemeClr val="tx1"/>
                </a:solidFill>
              </a:rPr>
              <a:t>Multi-Focus Image Fusion (MFIF)</a:t>
            </a:r>
          </a:p>
          <a:p>
            <a:pPr lvl="1" indent="0">
              <a:buNone/>
            </a:pPr>
            <a:endParaRPr lang="en-GB" sz="2000" b="1" dirty="0">
              <a:solidFill>
                <a:schemeClr val="tx1"/>
              </a:solidFill>
            </a:endParaRP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2 Source Images = Input</a:t>
            </a:r>
          </a:p>
          <a:p>
            <a:pPr marL="957263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 near-focused image </a:t>
            </a:r>
          </a:p>
          <a:p>
            <a:pPr marL="957263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 far-focused image </a:t>
            </a:r>
          </a:p>
          <a:p>
            <a:pPr marL="957263" lvl="2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Fused Image = Output</a:t>
            </a:r>
          </a:p>
          <a:p>
            <a:pPr marL="957263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 all-in focus image</a:t>
            </a:r>
          </a:p>
          <a:p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5742B8-3B16-4202-8C7C-2E9460E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227" y="627904"/>
            <a:ext cx="4908727" cy="5297833"/>
          </a:xfrm>
          <a:prstGeom prst="rect">
            <a:avLst/>
          </a:prstGeom>
        </p:spPr>
      </p:pic>
      <p:sp>
        <p:nvSpPr>
          <p:cNvPr id="7" name="Titel 16">
            <a:extLst>
              <a:ext uri="{FF2B5EF4-FFF2-40B4-BE49-F238E27FC236}">
                <a16:creationId xmlns:a16="http://schemas.microsoft.com/office/drawing/2014/main" id="{53161872-6F90-4F15-8E71-0038060FFEC9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2790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/>
              <a:t>INTRODUCTION</a:t>
            </a:r>
            <a:endParaRPr lang="en-GB" dirty="0"/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C7446CE5-F613-409B-9C5C-D68CB480CB3E}"/>
              </a:ext>
            </a:extLst>
          </p:cNvPr>
          <p:cNvSpPr txBox="1">
            <a:spLocks/>
          </p:cNvSpPr>
          <p:nvPr/>
        </p:nvSpPr>
        <p:spPr>
          <a:xfrm>
            <a:off x="0" y="946776"/>
            <a:ext cx="6595110" cy="45911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Problem Statement-</a:t>
            </a:r>
          </a:p>
        </p:txBody>
      </p:sp>
    </p:spTree>
    <p:extLst>
      <p:ext uri="{BB962C8B-B14F-4D97-AF65-F5344CB8AC3E}">
        <p14:creationId xmlns:p14="http://schemas.microsoft.com/office/powerpoint/2010/main" val="174496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13" name="Titel 16">
            <a:extLst>
              <a:ext uri="{FF2B5EF4-FFF2-40B4-BE49-F238E27FC236}">
                <a16:creationId xmlns:a16="http://schemas.microsoft.com/office/drawing/2014/main" id="{B0C96A40-3636-41AD-B4E4-FFBE2975CC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2790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INTRODUCTION</a:t>
            </a:r>
          </a:p>
        </p:txBody>
      </p:sp>
      <p:sp>
        <p:nvSpPr>
          <p:cNvPr id="14" name="Tijdelijke aanduiding voor tekst 18">
            <a:extLst>
              <a:ext uri="{FF2B5EF4-FFF2-40B4-BE49-F238E27FC236}">
                <a16:creationId xmlns:a16="http://schemas.microsoft.com/office/drawing/2014/main" id="{D8036D01-24F8-429D-9DC5-8808CAFB1D6D}"/>
              </a:ext>
            </a:extLst>
          </p:cNvPr>
          <p:cNvSpPr txBox="1">
            <a:spLocks/>
          </p:cNvSpPr>
          <p:nvPr/>
        </p:nvSpPr>
        <p:spPr>
          <a:xfrm>
            <a:off x="0" y="946776"/>
            <a:ext cx="4479562" cy="627906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Proposed Solution</a:t>
            </a:r>
            <a:endParaRPr lang="en-GB" dirty="0"/>
          </a:p>
        </p:txBody>
      </p:sp>
      <p:sp>
        <p:nvSpPr>
          <p:cNvPr id="15" name="Tijdelijke aanduiding voor tekst 18">
            <a:extLst>
              <a:ext uri="{FF2B5EF4-FFF2-40B4-BE49-F238E27FC236}">
                <a16:creationId xmlns:a16="http://schemas.microsoft.com/office/drawing/2014/main" id="{1AB8A6D0-6EEB-4819-A54F-F60CBD0B05F7}"/>
              </a:ext>
            </a:extLst>
          </p:cNvPr>
          <p:cNvSpPr txBox="1">
            <a:spLocks/>
          </p:cNvSpPr>
          <p:nvPr/>
        </p:nvSpPr>
        <p:spPr>
          <a:xfrm>
            <a:off x="-290965" y="1913160"/>
            <a:ext cx="4588646" cy="233710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Image Reconstruction    via a Guidance Image</a:t>
            </a:r>
            <a:endParaRPr lang="en-GB" sz="2000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96E2FD-71C3-4F5E-80AE-7AA60745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1365"/>
            <a:ext cx="7232332" cy="45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7" name="Titel 16">
            <a:extLst>
              <a:ext uri="{FF2B5EF4-FFF2-40B4-BE49-F238E27FC236}">
                <a16:creationId xmlns:a16="http://schemas.microsoft.com/office/drawing/2014/main" id="{8254E179-F008-4D5F-AC00-9249861C30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Background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633E4DD0-FD64-4106-89A5-36AEE061F859}"/>
              </a:ext>
            </a:extLst>
          </p:cNvPr>
          <p:cNvSpPr txBox="1">
            <a:spLocks/>
          </p:cNvSpPr>
          <p:nvPr/>
        </p:nvSpPr>
        <p:spPr>
          <a:xfrm>
            <a:off x="1497330" y="2802306"/>
            <a:ext cx="9955530" cy="125338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000" b="1" dirty="0">
                <a:solidFill>
                  <a:schemeClr val="tx1"/>
                </a:solidFill>
              </a:rPr>
              <a:t>Background Information</a:t>
            </a:r>
            <a:endParaRPr lang="en-GB" sz="5000" dirty="0"/>
          </a:p>
        </p:txBody>
      </p:sp>
    </p:spTree>
    <p:extLst>
      <p:ext uri="{BB962C8B-B14F-4D97-AF65-F5344CB8AC3E}">
        <p14:creationId xmlns:p14="http://schemas.microsoft.com/office/powerpoint/2010/main" val="328223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A06ACC-6BC2-40B4-898B-8991FFE6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475" y="1661107"/>
            <a:ext cx="8278283" cy="419833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10" name="Titel 16">
            <a:extLst>
              <a:ext uri="{FF2B5EF4-FFF2-40B4-BE49-F238E27FC236}">
                <a16:creationId xmlns:a16="http://schemas.microsoft.com/office/drawing/2014/main" id="{E0B34E91-5AF2-4665-84FF-234E1D14E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Background</a:t>
            </a:r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3CE54A3D-96E2-41C8-8F13-2EF80A35858E}"/>
              </a:ext>
            </a:extLst>
          </p:cNvPr>
          <p:cNvSpPr txBox="1">
            <a:spLocks/>
          </p:cNvSpPr>
          <p:nvPr/>
        </p:nvSpPr>
        <p:spPr>
          <a:xfrm>
            <a:off x="0" y="812725"/>
            <a:ext cx="6663690" cy="525916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Convolutional Sparse Coding (CSC)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69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633E4DD0-FD64-4106-89A5-36AEE061F859}"/>
              </a:ext>
            </a:extLst>
          </p:cNvPr>
          <p:cNvSpPr txBox="1">
            <a:spLocks/>
          </p:cNvSpPr>
          <p:nvPr/>
        </p:nvSpPr>
        <p:spPr>
          <a:xfrm>
            <a:off x="3760470" y="2802306"/>
            <a:ext cx="9955530" cy="125338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000" b="1" dirty="0">
                <a:solidFill>
                  <a:schemeClr val="tx1"/>
                </a:solidFill>
              </a:rPr>
              <a:t>Methods</a:t>
            </a:r>
            <a:endParaRPr lang="en-GB" sz="5000" dirty="0"/>
          </a:p>
        </p:txBody>
      </p:sp>
      <p:sp>
        <p:nvSpPr>
          <p:cNvPr id="6" name="Titel 16">
            <a:extLst>
              <a:ext uri="{FF2B5EF4-FFF2-40B4-BE49-F238E27FC236}">
                <a16:creationId xmlns:a16="http://schemas.microsoft.com/office/drawing/2014/main" id="{0DD3148B-102E-4E8F-8BEB-2206544E86C9}"/>
              </a:ext>
            </a:extLst>
          </p:cNvPr>
          <p:cNvSpPr txBox="1">
            <a:spLocks/>
          </p:cNvSpPr>
          <p:nvPr/>
        </p:nvSpPr>
        <p:spPr>
          <a:xfrm>
            <a:off x="-1" y="1105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21900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 dirty="0"/>
              <a:t>MULTI-FOCUS IMAGE FUSION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 dirty="0"/>
              <a:t> 03-09-2021 | </a:t>
            </a:r>
            <a:fld id="{2DAB09C5-3251-4B47-B002-D03712DC64C3}" type="slidenum">
              <a:rPr lang="nl-NL" smtClean="0"/>
              <a:pPr/>
              <a:t>9</a:t>
            </a:fld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C4CDA-4A19-453B-BAC5-395A780A2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80" y="1279743"/>
            <a:ext cx="9318040" cy="4490694"/>
          </a:xfrm>
          <a:prstGeom prst="rect">
            <a:avLst/>
          </a:prstGeom>
        </p:spPr>
      </p:pic>
      <p:sp>
        <p:nvSpPr>
          <p:cNvPr id="11" name="Titel 16">
            <a:extLst>
              <a:ext uri="{FF2B5EF4-FFF2-40B4-BE49-F238E27FC236}">
                <a16:creationId xmlns:a16="http://schemas.microsoft.com/office/drawing/2014/main" id="{E78C8208-0BDC-4162-AA33-DADDFA399963}"/>
              </a:ext>
            </a:extLst>
          </p:cNvPr>
          <p:cNvSpPr txBox="1">
            <a:spLocks/>
          </p:cNvSpPr>
          <p:nvPr/>
        </p:nvSpPr>
        <p:spPr>
          <a:xfrm>
            <a:off x="-1" y="1105"/>
            <a:ext cx="12188952" cy="630936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36000" rIns="144000" bIns="0" rtlCol="0" anchor="b">
            <a:spAutoFit/>
          </a:bodyPr>
          <a:lstStyle>
            <a:lvl1pPr marL="13335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200" strike="noStrike" kern="120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methods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40CA72ED-6D7A-4312-A5D9-AFC9E73B49F1}"/>
              </a:ext>
            </a:extLst>
          </p:cNvPr>
          <p:cNvSpPr txBox="1">
            <a:spLocks/>
          </p:cNvSpPr>
          <p:nvPr/>
        </p:nvSpPr>
        <p:spPr>
          <a:xfrm>
            <a:off x="0" y="812725"/>
            <a:ext cx="5212080" cy="43663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tx1"/>
                </a:solidFill>
              </a:rPr>
              <a:t>Network 1 (Base Network)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861979"/>
      </p:ext>
    </p:extLst>
  </p:cSld>
  <p:clrMapOvr>
    <a:masterClrMapping/>
  </p:clrMapOvr>
</p:sld>
</file>

<file path=ppt/theme/theme1.xml><?xml version="1.0" encoding="utf-8"?>
<a:theme xmlns:a="http://schemas.openxmlformats.org/drawingml/2006/main" name="1 VUB THEME">
  <a:themeElements>
    <a:clrScheme name="VUB 20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39F"/>
      </a:accent1>
      <a:accent2>
        <a:srgbClr val="FF6600"/>
      </a:accent2>
      <a:accent3>
        <a:srgbClr val="E7E6E5"/>
      </a:accent3>
      <a:accent4>
        <a:srgbClr val="4B4B4B"/>
      </a:accent4>
      <a:accent5>
        <a:srgbClr val="577EC1"/>
      </a:accent5>
      <a:accent6>
        <a:srgbClr val="FFAA8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44450">
          <a:solidFill>
            <a:srgbClr val="0033A0"/>
          </a:solidFill>
        </a:ln>
      </a:spPr>
      <a:bodyPr rtlCol="0" anchor="ctr"/>
      <a:lstStyle>
        <a:defPPr algn="ctr">
          <a:defRPr sz="1600" dirty="0" err="1" smtClean="0">
            <a:solidFill>
              <a:srgbClr val="0033A0"/>
            </a:solidFill>
            <a:latin typeface="Verdana" charset="0"/>
            <a:ea typeface="Verdana" charset="0"/>
            <a:cs typeface="Verdana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rgbClr val="0033A0"/>
            </a:solidFill>
            <a:latin typeface="Verdana" charset="0"/>
            <a:ea typeface="Verdana" charset="0"/>
            <a:cs typeface="Verdan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5" id="{C04D9C7F-0F34-FE47-865C-52108F7A7213}" vid="{A54EC3BF-EDF7-B244-BB13-D5AA4E4ED0CF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um xmlns="bebd1583-39f4-4df7-8c1f-45d9a62d490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4FC8A1ED14214E8CB7BC51CF16E08D" ma:contentTypeVersion="" ma:contentTypeDescription="Een nieuw document maken." ma:contentTypeScope="" ma:versionID="8a602e12088495c920eddaf01268196b">
  <xsd:schema xmlns:xsd="http://www.w3.org/2001/XMLSchema" xmlns:xs="http://www.w3.org/2001/XMLSchema" xmlns:p="http://schemas.microsoft.com/office/2006/metadata/properties" xmlns:ns2="BEBD1583-39F4-4DF7-8C1F-45D9A62D4904" xmlns:ns3="bebd1583-39f4-4df7-8c1f-45d9a62d4904" xmlns:ns4="f57044ff-4af4-45b8-bd45-4a2456d64c36" targetNamespace="http://schemas.microsoft.com/office/2006/metadata/properties" ma:root="true" ma:fieldsID="f36e2195e373954b133f5b50a6cf7b22" ns2:_="" ns3:_="" ns4:_="">
    <xsd:import namespace="BEBD1583-39F4-4DF7-8C1F-45D9A62D4904"/>
    <xsd:import namespace="bebd1583-39f4-4df7-8c1f-45d9a62d4904"/>
    <xsd:import namespace="f57044ff-4af4-45b8-bd45-4a2456d64c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MediaServiceDateTaken" minOccurs="0"/>
                <xsd:element ref="ns3:Datum" minOccurs="0"/>
                <xsd:element ref="ns4:SharedWithUsers" minOccurs="0"/>
                <xsd:element ref="ns4:SharedWithDetails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D1583-39F4-4DF7-8C1F-45D9A62D49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d1583-39f4-4df7-8c1f-45d9a62d490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Datum" ma:index="11" nillable="true" ma:displayName="Datum" ma:format="DateOnly" ma:internalName="Datum">
      <xsd:simpleType>
        <xsd:restriction base="dms:DateTim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044ff-4af4-45b8-bd45-4a2456d64c3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444FA8-89FA-4711-9F40-B6346E288E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123BB8-ABF9-40A6-874E-16B885C04BE0}">
  <ds:schemaRefs>
    <ds:schemaRef ds:uri="http://purl.org/dc/dcmitype/"/>
    <ds:schemaRef ds:uri="http://schemas.microsoft.com/office/infopath/2007/PartnerControls"/>
    <ds:schemaRef ds:uri="BEBD1583-39F4-4DF7-8C1F-45D9A62D4904"/>
    <ds:schemaRef ds:uri="http://purl.org/dc/elements/1.1/"/>
    <ds:schemaRef ds:uri="http://schemas.microsoft.com/office/2006/metadata/properties"/>
    <ds:schemaRef ds:uri="http://schemas.microsoft.com/office/2006/documentManagement/types"/>
    <ds:schemaRef ds:uri="bebd1583-39f4-4df7-8c1f-45d9a62d4904"/>
    <ds:schemaRef ds:uri="http://purl.org/dc/terms/"/>
    <ds:schemaRef ds:uri="http://schemas.openxmlformats.org/package/2006/metadata/core-properties"/>
    <ds:schemaRef ds:uri="f57044ff-4af4-45b8-bd45-4a2456d64c3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CE9C5D0-97B5-432E-B000-BC9231E818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D1583-39F4-4DF7-8C1F-45D9A62D4904"/>
    <ds:schemaRef ds:uri="bebd1583-39f4-4df7-8c1f-45d9a62d4904"/>
    <ds:schemaRef ds:uri="f57044ff-4af4-45b8-bd45-4a2456d64c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VUB-tmp2017_16-9Light</Template>
  <TotalTime>12004</TotalTime>
  <Words>701</Words>
  <Application>Microsoft Office PowerPoint</Application>
  <PresentationFormat>Widescreen</PresentationFormat>
  <Paragraphs>225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LucidaGrande</vt:lpstr>
      <vt:lpstr>Verdana</vt:lpstr>
      <vt:lpstr>1 VUB THEME</vt:lpstr>
      <vt:lpstr>Master’s thesis defence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DANK 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Petio Ivanov Todorov</dc:creator>
  <cp:lastModifiedBy>Petio Ivanov Todorov</cp:lastModifiedBy>
  <cp:revision>30</cp:revision>
  <cp:lastPrinted>2016-12-08T10:40:15Z</cp:lastPrinted>
  <dcterms:created xsi:type="dcterms:W3CDTF">2021-08-25T11:15:56Z</dcterms:created>
  <dcterms:modified xsi:type="dcterms:W3CDTF">2022-01-16T19:06:25Z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0x0101006A4FC8A1ED14214E8CB7BC51CF16E08D</vt:lpwstr>
  </property>
</Properties>
</file>